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9" r:id="rId2"/>
    <p:sldId id="261" r:id="rId3"/>
    <p:sldId id="263" r:id="rId4"/>
    <p:sldId id="265" r:id="rId5"/>
    <p:sldId id="260" r:id="rId6"/>
    <p:sldId id="262" r:id="rId7"/>
    <p:sldId id="264" r:id="rId8"/>
    <p:sldId id="266" r:id="rId9"/>
  </p:sldIdLst>
  <p:sldSz cx="7559675" cy="10691813"/>
  <p:notesSz cx="6858000" cy="9144000"/>
  <p:embeddedFontLst>
    <p:embeddedFont>
      <p:font typeface="Barlow" panose="020B0604020202020204" charset="0"/>
      <p:regular r:id="rId12"/>
      <p:bold r:id="rId13"/>
      <p:italic r:id="rId14"/>
      <p:boldItalic r:id="rId15"/>
    </p:embeddedFont>
    <p:embeddedFont>
      <p:font typeface="Barlow Bold" panose="020B0604020202020204" charset="0"/>
      <p:bold r:id="rId16"/>
    </p:embeddedFont>
    <p:embeddedFont>
      <p:font typeface="Barlow Light" panose="020B0604020202020204" charset="0"/>
      <p:regular r:id="rId17"/>
      <p:italic r:id="rId18"/>
    </p:embeddedFont>
  </p:embeddedFontLst>
  <p:defaultTextStyle>
    <a:defPPr>
      <a:defRPr lang="de-DE"/>
    </a:defPPr>
    <a:lvl1pPr marL="0" algn="l" defTabSz="646572" rtl="0" eaLnBrk="1" latinLnBrk="0" hangingPunct="1">
      <a:defRPr sz="1273" kern="1200">
        <a:solidFill>
          <a:schemeClr val="tx1"/>
        </a:solidFill>
        <a:latin typeface="+mn-lt"/>
        <a:ea typeface="+mn-ea"/>
        <a:cs typeface="+mn-cs"/>
      </a:defRPr>
    </a:lvl1pPr>
    <a:lvl2pPr marL="323286" algn="l" defTabSz="646572" rtl="0" eaLnBrk="1" latinLnBrk="0" hangingPunct="1">
      <a:defRPr sz="1273" kern="1200">
        <a:solidFill>
          <a:schemeClr val="tx1"/>
        </a:solidFill>
        <a:latin typeface="+mn-lt"/>
        <a:ea typeface="+mn-ea"/>
        <a:cs typeface="+mn-cs"/>
      </a:defRPr>
    </a:lvl2pPr>
    <a:lvl3pPr marL="646572" algn="l" defTabSz="646572" rtl="0" eaLnBrk="1" latinLnBrk="0" hangingPunct="1">
      <a:defRPr sz="1273" kern="1200">
        <a:solidFill>
          <a:schemeClr val="tx1"/>
        </a:solidFill>
        <a:latin typeface="+mn-lt"/>
        <a:ea typeface="+mn-ea"/>
        <a:cs typeface="+mn-cs"/>
      </a:defRPr>
    </a:lvl3pPr>
    <a:lvl4pPr marL="969858" algn="l" defTabSz="646572" rtl="0" eaLnBrk="1" latinLnBrk="0" hangingPunct="1">
      <a:defRPr sz="1273" kern="1200">
        <a:solidFill>
          <a:schemeClr val="tx1"/>
        </a:solidFill>
        <a:latin typeface="+mn-lt"/>
        <a:ea typeface="+mn-ea"/>
        <a:cs typeface="+mn-cs"/>
      </a:defRPr>
    </a:lvl4pPr>
    <a:lvl5pPr marL="1293144" algn="l" defTabSz="646572" rtl="0" eaLnBrk="1" latinLnBrk="0" hangingPunct="1">
      <a:defRPr sz="1273" kern="1200">
        <a:solidFill>
          <a:schemeClr val="tx1"/>
        </a:solidFill>
        <a:latin typeface="+mn-lt"/>
        <a:ea typeface="+mn-ea"/>
        <a:cs typeface="+mn-cs"/>
      </a:defRPr>
    </a:lvl5pPr>
    <a:lvl6pPr marL="1616431" algn="l" defTabSz="646572" rtl="0" eaLnBrk="1" latinLnBrk="0" hangingPunct="1">
      <a:defRPr sz="1273" kern="1200">
        <a:solidFill>
          <a:schemeClr val="tx1"/>
        </a:solidFill>
        <a:latin typeface="+mn-lt"/>
        <a:ea typeface="+mn-ea"/>
        <a:cs typeface="+mn-cs"/>
      </a:defRPr>
    </a:lvl6pPr>
    <a:lvl7pPr marL="1939717" algn="l" defTabSz="646572" rtl="0" eaLnBrk="1" latinLnBrk="0" hangingPunct="1">
      <a:defRPr sz="1273" kern="1200">
        <a:solidFill>
          <a:schemeClr val="tx1"/>
        </a:solidFill>
        <a:latin typeface="+mn-lt"/>
        <a:ea typeface="+mn-ea"/>
        <a:cs typeface="+mn-cs"/>
      </a:defRPr>
    </a:lvl7pPr>
    <a:lvl8pPr marL="2263003" algn="l" defTabSz="646572" rtl="0" eaLnBrk="1" latinLnBrk="0" hangingPunct="1">
      <a:defRPr sz="1273" kern="1200">
        <a:solidFill>
          <a:schemeClr val="tx1"/>
        </a:solidFill>
        <a:latin typeface="+mn-lt"/>
        <a:ea typeface="+mn-ea"/>
        <a:cs typeface="+mn-cs"/>
      </a:defRPr>
    </a:lvl8pPr>
    <a:lvl9pPr marL="2586289" algn="l" defTabSz="646572" rtl="0" eaLnBrk="1" latinLnBrk="0" hangingPunct="1">
      <a:defRPr sz="127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74" autoAdjust="0"/>
  </p:normalViewPr>
  <p:slideViewPr>
    <p:cSldViewPr snapToGrid="0">
      <p:cViewPr varScale="1">
        <p:scale>
          <a:sx n="72" d="100"/>
          <a:sy n="72" d="100"/>
        </p:scale>
        <p:origin x="25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4042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1E1C536-364F-4A5B-939F-A350E50BB0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AT">
                <a:latin typeface="Barlow Light" panose="00000400000000000000" pitchFamily="2" charset="0"/>
              </a:rPr>
              <a:t>SPORTUNION</a:t>
            </a:r>
            <a:endParaRPr lang="de-AT" dirty="0">
              <a:latin typeface="Barlow Light" panose="00000400000000000000" pitchFamily="2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93FEDC-5062-4B7F-B1DC-6BDDB6F788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AD08F-EE6B-49D8-86FF-3F47CD6CA4E8}" type="datetimeFigureOut">
              <a:rPr lang="de-AT" smtClean="0">
                <a:latin typeface="Barlow Light" panose="00000400000000000000" pitchFamily="2" charset="0"/>
              </a:rPr>
              <a:t>15.02.2021</a:t>
            </a:fld>
            <a:endParaRPr lang="de-AT" dirty="0">
              <a:latin typeface="Barlow Light" panose="000004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C8AC4E-C38C-4B17-A048-F466D1A81E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>
              <a:latin typeface="Barlow Light" panose="00000400000000000000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DACA56-0238-4C2F-BF88-56518AE62E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61C80-D13B-4BF9-A8AE-1CEE72DA08FA}" type="slidenum">
              <a:rPr lang="de-AT" smtClean="0">
                <a:latin typeface="Barlow Light" panose="00000400000000000000" pitchFamily="2" charset="0"/>
              </a:rPr>
              <a:t>‹Nr.›</a:t>
            </a:fld>
            <a:endParaRPr lang="de-AT" dirty="0">
              <a:latin typeface="Barlow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88462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arlow Light" panose="00000400000000000000" pitchFamily="2" charset="0"/>
              </a:defRPr>
            </a:lvl1pPr>
          </a:lstStyle>
          <a:p>
            <a:r>
              <a:rPr lang="de-AT"/>
              <a:t>SPORTUNION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arlow Light" panose="00000400000000000000" pitchFamily="2" charset="0"/>
              </a:defRPr>
            </a:lvl1pPr>
          </a:lstStyle>
          <a:p>
            <a:fld id="{567D200F-96B1-44CD-84A4-954376DE6335}" type="datetimeFigureOut">
              <a:rPr lang="de-AT" smtClean="0"/>
              <a:pPr/>
              <a:t>15.02.2021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arlow Light" panose="00000400000000000000" pitchFamily="2" charset="0"/>
              </a:defRPr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arlow Light" panose="00000400000000000000" pitchFamily="2" charset="0"/>
              </a:defRPr>
            </a:lvl1pPr>
          </a:lstStyle>
          <a:p>
            <a:fld id="{BB4CDAC4-ABA8-4F5D-81A7-700533A2ABB2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378509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646572" rtl="0" eaLnBrk="1" latinLnBrk="0" hangingPunct="1">
      <a:defRPr sz="849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1pPr>
    <a:lvl2pPr marL="323286" algn="l" defTabSz="646572" rtl="0" eaLnBrk="1" latinLnBrk="0" hangingPunct="1">
      <a:defRPr sz="849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2pPr>
    <a:lvl3pPr marL="646572" algn="l" defTabSz="646572" rtl="0" eaLnBrk="1" latinLnBrk="0" hangingPunct="1">
      <a:defRPr sz="849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3pPr>
    <a:lvl4pPr marL="969858" algn="l" defTabSz="646572" rtl="0" eaLnBrk="1" latinLnBrk="0" hangingPunct="1">
      <a:defRPr sz="849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4pPr>
    <a:lvl5pPr marL="1293144" algn="l" defTabSz="646572" rtl="0" eaLnBrk="1" latinLnBrk="0" hangingPunct="1">
      <a:defRPr sz="849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5pPr>
    <a:lvl6pPr marL="1616431" algn="l" defTabSz="646572" rtl="0" eaLnBrk="1" latinLnBrk="0" hangingPunct="1">
      <a:defRPr sz="849" kern="1200">
        <a:solidFill>
          <a:schemeClr val="tx1"/>
        </a:solidFill>
        <a:latin typeface="+mn-lt"/>
        <a:ea typeface="+mn-ea"/>
        <a:cs typeface="+mn-cs"/>
      </a:defRPr>
    </a:lvl6pPr>
    <a:lvl7pPr marL="1939717" algn="l" defTabSz="646572" rtl="0" eaLnBrk="1" latinLnBrk="0" hangingPunct="1">
      <a:defRPr sz="849" kern="1200">
        <a:solidFill>
          <a:schemeClr val="tx1"/>
        </a:solidFill>
        <a:latin typeface="+mn-lt"/>
        <a:ea typeface="+mn-ea"/>
        <a:cs typeface="+mn-cs"/>
      </a:defRPr>
    </a:lvl7pPr>
    <a:lvl8pPr marL="2263003" algn="l" defTabSz="646572" rtl="0" eaLnBrk="1" latinLnBrk="0" hangingPunct="1">
      <a:defRPr sz="849" kern="1200">
        <a:solidFill>
          <a:schemeClr val="tx1"/>
        </a:solidFill>
        <a:latin typeface="+mn-lt"/>
        <a:ea typeface="+mn-ea"/>
        <a:cs typeface="+mn-cs"/>
      </a:defRPr>
    </a:lvl8pPr>
    <a:lvl9pPr marL="2586289" algn="l" defTabSz="646572" rtl="0" eaLnBrk="1" latinLnBrk="0" hangingPunct="1">
      <a:defRPr sz="84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RTUNION Vere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44E4723E-AFB7-4D16-9A0A-E8C0BB2507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390" y="6874692"/>
            <a:ext cx="6662760" cy="1697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de-AT" dirty="0"/>
              <a:t>Titel der Veranstaltung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26AF59B-AA7F-402B-B9C2-1A378DA6D2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40" y="9955172"/>
            <a:ext cx="2632487" cy="48532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21650CF3-1B35-441F-8072-DD0A07347F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6" y="263003"/>
            <a:ext cx="2782529" cy="1024127"/>
          </a:xfrm>
          <a:prstGeom prst="rect">
            <a:avLst/>
          </a:prstGeom>
        </p:spPr>
      </p:pic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A5BE68CA-8969-4CCF-901A-2DC0FD74973A}"/>
              </a:ext>
            </a:extLst>
          </p:cNvPr>
          <p:cNvSpPr txBox="1">
            <a:spLocks/>
          </p:cNvSpPr>
          <p:nvPr userDrawn="1"/>
        </p:nvSpPr>
        <p:spPr>
          <a:xfrm>
            <a:off x="518630" y="2296423"/>
            <a:ext cx="6520219" cy="754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425433" rtl="0" eaLnBrk="1" latinLnBrk="0" hangingPunct="1">
              <a:lnSpc>
                <a:spcPct val="90000"/>
              </a:lnSpc>
              <a:spcBef>
                <a:spcPts val="1559"/>
              </a:spcBef>
              <a:buFontTx/>
              <a:buNone/>
              <a:defRPr sz="2500" b="1" i="1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45641" indent="-11337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631980" indent="-12235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Courier New" panose="02070309020205020404" pitchFamily="49" charset="0"/>
              <a:buChar char="o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826176" indent="-129090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Wingdings" panose="05000000000000000000" pitchFamily="2" charset="2"/>
              <a:buChar char="§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1012514" indent="-121232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391994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2658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374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09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500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545F3CC-22B3-4E4E-955C-06DB2BC732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9148" y="8522684"/>
            <a:ext cx="6662760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Veranstaltungsort</a:t>
            </a:r>
            <a:endParaRPr lang="de-AT" dirty="0"/>
          </a:p>
          <a:p>
            <a:pPr lvl="0"/>
            <a:endParaRPr lang="de-AT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E41EC122-7320-41EA-B20C-D95F03CF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568" y="9954725"/>
            <a:ext cx="3161159" cy="29723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AT" dirty="0"/>
              <a:t>www.sportunion.at</a:t>
            </a:r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A1D7F44A-F787-47CA-92B6-84AD81FA6FA3}"/>
              </a:ext>
            </a:extLst>
          </p:cNvPr>
          <p:cNvSpPr/>
          <p:nvPr userDrawn="1"/>
        </p:nvSpPr>
        <p:spPr>
          <a:xfrm rot="5400000">
            <a:off x="137599" y="9960974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3B34D203-B3FB-4904-BB78-29C0E1C43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130" y="9065303"/>
            <a:ext cx="6662760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00:00 – 00:00</a:t>
            </a:r>
          </a:p>
        </p:txBody>
      </p:sp>
      <p:sp>
        <p:nvSpPr>
          <p:cNvPr id="27" name="Textplatzhalter 15">
            <a:extLst>
              <a:ext uri="{FF2B5EF4-FFF2-40B4-BE49-F238E27FC236}">
                <a16:creationId xmlns:a16="http://schemas.microsoft.com/office/drawing/2014/main" id="{5FA0F263-A136-4F21-834D-A8A63C0CA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871546" y="8377756"/>
            <a:ext cx="2928028" cy="389605"/>
          </a:xfrm>
        </p:spPr>
        <p:txBody>
          <a:bodyPr anchor="b"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Impressum: Medieninhaber (Name des Vereins), </a:t>
            </a:r>
            <a:br>
              <a:rPr lang="de-AT" dirty="0"/>
            </a:br>
            <a:r>
              <a:rPr lang="de-AT" dirty="0"/>
              <a:t>Herstellername (Name der Druckerei), Herstellungsort (Ort der Druckerei)</a:t>
            </a:r>
          </a:p>
        </p:txBody>
      </p:sp>
    </p:spTree>
    <p:extLst>
      <p:ext uri="{BB962C8B-B14F-4D97-AF65-F5344CB8AC3E}">
        <p14:creationId xmlns:p14="http://schemas.microsoft.com/office/powerpoint/2010/main" val="159888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-Vereine meh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44E4723E-AFB7-4D16-9A0A-E8C0BB2507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390" y="6691889"/>
            <a:ext cx="6662760" cy="1697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de-AT" dirty="0"/>
              <a:t>Titel der Veranstaltung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26AF59B-AA7F-402B-B9C2-1A378DA6D2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40" y="9955172"/>
            <a:ext cx="2632487" cy="48532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21650CF3-1B35-441F-8072-DD0A07347F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6" y="263003"/>
            <a:ext cx="2782529" cy="1024127"/>
          </a:xfrm>
          <a:prstGeom prst="rect">
            <a:avLst/>
          </a:prstGeom>
        </p:spPr>
      </p:pic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A5BE68CA-8969-4CCF-901A-2DC0FD74973A}"/>
              </a:ext>
            </a:extLst>
          </p:cNvPr>
          <p:cNvSpPr txBox="1">
            <a:spLocks/>
          </p:cNvSpPr>
          <p:nvPr userDrawn="1"/>
        </p:nvSpPr>
        <p:spPr>
          <a:xfrm>
            <a:off x="518630" y="2296423"/>
            <a:ext cx="6520219" cy="754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425433" rtl="0" eaLnBrk="1" latinLnBrk="0" hangingPunct="1">
              <a:lnSpc>
                <a:spcPct val="90000"/>
              </a:lnSpc>
              <a:spcBef>
                <a:spcPts val="1559"/>
              </a:spcBef>
              <a:buFontTx/>
              <a:buNone/>
              <a:defRPr sz="2500" b="1" i="1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45641" indent="-11337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631980" indent="-12235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Courier New" panose="02070309020205020404" pitchFamily="49" charset="0"/>
              <a:buChar char="o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826176" indent="-129090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Wingdings" panose="05000000000000000000" pitchFamily="2" charset="2"/>
              <a:buChar char="§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1012514" indent="-121232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391994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2658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374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09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500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545F3CC-22B3-4E4E-955C-06DB2BC732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9148" y="8339881"/>
            <a:ext cx="3898372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Veranstaltungsort</a:t>
            </a:r>
            <a:endParaRPr lang="de-AT" dirty="0"/>
          </a:p>
          <a:p>
            <a:pPr lvl="0"/>
            <a:endParaRPr lang="de-AT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E41EC122-7320-41EA-B20C-D95F03CF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568" y="9954725"/>
            <a:ext cx="3161159" cy="29723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AT" dirty="0"/>
              <a:t>www.sportunion.at</a:t>
            </a:r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A1D7F44A-F787-47CA-92B6-84AD81FA6FA3}"/>
              </a:ext>
            </a:extLst>
          </p:cNvPr>
          <p:cNvSpPr/>
          <p:nvPr userDrawn="1"/>
        </p:nvSpPr>
        <p:spPr>
          <a:xfrm rot="5400000">
            <a:off x="137599" y="9960974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3B34D203-B3FB-4904-BB78-29C0E1C43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130" y="8963011"/>
            <a:ext cx="6662760" cy="902349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AT" sz="1800" b="0" i="0" u="none" strike="noStrike" baseline="0" smtClean="0"/>
            </a:lvl1pPr>
          </a:lstStyle>
          <a:p>
            <a:r>
              <a:rPr lang="de-AT" dirty="0"/>
              <a:t>Optional Beschreibungstext einzufügen.</a:t>
            </a:r>
          </a:p>
          <a:p>
            <a:r>
              <a:rPr lang="de-AT" dirty="0"/>
              <a:t>Optional Beschreibungstext einzufügen.</a:t>
            </a:r>
          </a:p>
          <a:p>
            <a:r>
              <a:rPr lang="de-AT" dirty="0"/>
              <a:t>Optional Beschreibungstext einzufügen.</a:t>
            </a:r>
          </a:p>
        </p:txBody>
      </p:sp>
      <p:sp>
        <p:nvSpPr>
          <p:cNvPr id="13" name="Textplatzhalter 15">
            <a:extLst>
              <a:ext uri="{FF2B5EF4-FFF2-40B4-BE49-F238E27FC236}">
                <a16:creationId xmlns:a16="http://schemas.microsoft.com/office/drawing/2014/main" id="{EA99F346-492F-437D-A6C7-17AF53E5DDD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87520" y="8339881"/>
            <a:ext cx="2883008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00:00 – 00:00</a:t>
            </a:r>
          </a:p>
        </p:txBody>
      </p: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E08B3895-DF07-403D-83CC-26C889127F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5871546" y="8377756"/>
            <a:ext cx="2928028" cy="389605"/>
          </a:xfrm>
        </p:spPr>
        <p:txBody>
          <a:bodyPr anchor="b"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Impressum: Medieninhaber (Name des Vereins), </a:t>
            </a:r>
            <a:br>
              <a:rPr lang="de-AT" dirty="0"/>
            </a:br>
            <a:r>
              <a:rPr lang="de-AT" dirty="0"/>
              <a:t>Herstellername (Name der Druckerei), Herstellungsort (Ort der Druckerei)</a:t>
            </a:r>
          </a:p>
        </p:txBody>
      </p:sp>
    </p:spTree>
    <p:extLst>
      <p:ext uri="{BB962C8B-B14F-4D97-AF65-F5344CB8AC3E}">
        <p14:creationId xmlns:p14="http://schemas.microsoft.com/office/powerpoint/2010/main" val="140432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-Vereine mit Sponso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A51652A-FF77-492F-A4F1-857DF6763E45}"/>
              </a:ext>
            </a:extLst>
          </p:cNvPr>
          <p:cNvGrpSpPr/>
          <p:nvPr userDrawn="1"/>
        </p:nvGrpSpPr>
        <p:grpSpPr>
          <a:xfrm>
            <a:off x="0" y="5715696"/>
            <a:ext cx="7559675" cy="5613975"/>
            <a:chOff x="0" y="5715696"/>
            <a:chExt cx="7559675" cy="5613975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7CFD9C0-CD7B-468B-86FB-74C4E70E3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668"/>
            <a:stretch/>
          </p:blipFill>
          <p:spPr>
            <a:xfrm>
              <a:off x="0" y="5715696"/>
              <a:ext cx="7559675" cy="5613975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DA5B05DD-5D64-482D-8CB6-CEDD8B3D1358}"/>
                </a:ext>
              </a:extLst>
            </p:cNvPr>
            <p:cNvSpPr/>
            <p:nvPr userDrawn="1"/>
          </p:nvSpPr>
          <p:spPr>
            <a:xfrm>
              <a:off x="0" y="7120647"/>
              <a:ext cx="7552218" cy="4209024"/>
            </a:xfrm>
            <a:prstGeom prst="rect">
              <a:avLst/>
            </a:prstGeom>
            <a:gradFill>
              <a:gsLst>
                <a:gs pos="46000">
                  <a:schemeClr val="bg1"/>
                </a:gs>
                <a:gs pos="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44E4723E-AFB7-4D16-9A0A-E8C0BB2507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390" y="5934766"/>
            <a:ext cx="6662760" cy="1697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de-AT" dirty="0"/>
              <a:t>Titel der Veranstaltung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26AF59B-AA7F-402B-B9C2-1A378DA6D2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40" y="9015246"/>
            <a:ext cx="2632487" cy="48532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21650CF3-1B35-441F-8072-DD0A07347F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6" y="263003"/>
            <a:ext cx="2782529" cy="1024127"/>
          </a:xfrm>
          <a:prstGeom prst="rect">
            <a:avLst/>
          </a:prstGeom>
        </p:spPr>
      </p:pic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A5BE68CA-8969-4CCF-901A-2DC0FD74973A}"/>
              </a:ext>
            </a:extLst>
          </p:cNvPr>
          <p:cNvSpPr txBox="1">
            <a:spLocks/>
          </p:cNvSpPr>
          <p:nvPr userDrawn="1"/>
        </p:nvSpPr>
        <p:spPr>
          <a:xfrm>
            <a:off x="518630" y="2296423"/>
            <a:ext cx="6520219" cy="754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425433" rtl="0" eaLnBrk="1" latinLnBrk="0" hangingPunct="1">
              <a:lnSpc>
                <a:spcPct val="90000"/>
              </a:lnSpc>
              <a:spcBef>
                <a:spcPts val="1559"/>
              </a:spcBef>
              <a:buFontTx/>
              <a:buNone/>
              <a:defRPr sz="2500" b="1" i="1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45641" indent="-11337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631980" indent="-12235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Courier New" panose="02070309020205020404" pitchFamily="49" charset="0"/>
              <a:buChar char="o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826176" indent="-129090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Wingdings" panose="05000000000000000000" pitchFamily="2" charset="2"/>
              <a:buChar char="§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1012514" indent="-121232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391994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2658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374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09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500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545F3CC-22B3-4E4E-955C-06DB2BC732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9148" y="7582758"/>
            <a:ext cx="6662760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Veranstaltungsort</a:t>
            </a:r>
            <a:endParaRPr lang="de-AT" dirty="0"/>
          </a:p>
          <a:p>
            <a:pPr lvl="0"/>
            <a:endParaRPr lang="de-AT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E41EC122-7320-41EA-B20C-D95F03CF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568" y="9014799"/>
            <a:ext cx="3161159" cy="29723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AT" dirty="0"/>
              <a:t>www.sportunion.at</a:t>
            </a:r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A1D7F44A-F787-47CA-92B6-84AD81FA6FA3}"/>
              </a:ext>
            </a:extLst>
          </p:cNvPr>
          <p:cNvSpPr/>
          <p:nvPr userDrawn="1"/>
        </p:nvSpPr>
        <p:spPr>
          <a:xfrm rot="5400000">
            <a:off x="137599" y="9021048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3B34D203-B3FB-4904-BB78-29C0E1C43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130" y="8125377"/>
            <a:ext cx="6662760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00:00 – 00:00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688C055C-086A-46C6-B953-6B055246E9EA}"/>
              </a:ext>
            </a:extLst>
          </p:cNvPr>
          <p:cNvCxnSpPr/>
          <p:nvPr userDrawn="1"/>
        </p:nvCxnSpPr>
        <p:spPr>
          <a:xfrm>
            <a:off x="-558699" y="10691813"/>
            <a:ext cx="8677072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64468368-1983-47F8-8FDF-144EF3696E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873818" y="7566342"/>
            <a:ext cx="2928028" cy="389605"/>
          </a:xfrm>
        </p:spPr>
        <p:txBody>
          <a:bodyPr anchor="b"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Impressum: Medieninhaber (Name des Vereins), </a:t>
            </a:r>
            <a:br>
              <a:rPr lang="de-AT" dirty="0"/>
            </a:br>
            <a:r>
              <a:rPr lang="de-AT" dirty="0"/>
              <a:t>Herstellername (Name der Druckerei), Herstellungsort (Ort der Druckerei)</a:t>
            </a:r>
          </a:p>
        </p:txBody>
      </p:sp>
    </p:spTree>
    <p:extLst>
      <p:ext uri="{BB962C8B-B14F-4D97-AF65-F5344CB8AC3E}">
        <p14:creationId xmlns:p14="http://schemas.microsoft.com/office/powerpoint/2010/main" val="254890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-Vereine mit Sponsoren meh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A51652A-FF77-492F-A4F1-857DF6763E45}"/>
              </a:ext>
            </a:extLst>
          </p:cNvPr>
          <p:cNvGrpSpPr/>
          <p:nvPr userDrawn="1"/>
        </p:nvGrpSpPr>
        <p:grpSpPr>
          <a:xfrm>
            <a:off x="0" y="5715696"/>
            <a:ext cx="7559675" cy="5613975"/>
            <a:chOff x="0" y="5715696"/>
            <a:chExt cx="7559675" cy="5613975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7CFD9C0-CD7B-468B-86FB-74C4E70E3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668"/>
            <a:stretch/>
          </p:blipFill>
          <p:spPr>
            <a:xfrm>
              <a:off x="0" y="5715696"/>
              <a:ext cx="7559675" cy="5613975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DA5B05DD-5D64-482D-8CB6-CEDD8B3D1358}"/>
                </a:ext>
              </a:extLst>
            </p:cNvPr>
            <p:cNvSpPr/>
            <p:nvPr userDrawn="1"/>
          </p:nvSpPr>
          <p:spPr>
            <a:xfrm>
              <a:off x="0" y="7120647"/>
              <a:ext cx="7552218" cy="4209024"/>
            </a:xfrm>
            <a:prstGeom prst="rect">
              <a:avLst/>
            </a:prstGeom>
            <a:gradFill>
              <a:gsLst>
                <a:gs pos="46000">
                  <a:schemeClr val="bg1"/>
                </a:gs>
                <a:gs pos="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C26AF59B-AA7F-402B-B9C2-1A378DA6D2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40" y="9015246"/>
            <a:ext cx="2632487" cy="48532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21650CF3-1B35-441F-8072-DD0A07347F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6" y="263003"/>
            <a:ext cx="2782529" cy="1024127"/>
          </a:xfrm>
          <a:prstGeom prst="rect">
            <a:avLst/>
          </a:prstGeom>
        </p:spPr>
      </p:pic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A5BE68CA-8969-4CCF-901A-2DC0FD74973A}"/>
              </a:ext>
            </a:extLst>
          </p:cNvPr>
          <p:cNvSpPr txBox="1">
            <a:spLocks/>
          </p:cNvSpPr>
          <p:nvPr userDrawn="1"/>
        </p:nvSpPr>
        <p:spPr>
          <a:xfrm>
            <a:off x="518630" y="2296423"/>
            <a:ext cx="6520219" cy="754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425433" rtl="0" eaLnBrk="1" latinLnBrk="0" hangingPunct="1">
              <a:lnSpc>
                <a:spcPct val="90000"/>
              </a:lnSpc>
              <a:spcBef>
                <a:spcPts val="1559"/>
              </a:spcBef>
              <a:buFontTx/>
              <a:buNone/>
              <a:defRPr sz="2500" b="1" i="1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45641" indent="-11337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631980" indent="-12235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Courier New" panose="02070309020205020404" pitchFamily="49" charset="0"/>
              <a:buChar char="o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826176" indent="-129090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Wingdings" panose="05000000000000000000" pitchFamily="2" charset="2"/>
              <a:buChar char="§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1012514" indent="-121232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391994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2658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374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09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500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E41EC122-7320-41EA-B20C-D95F03CF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568" y="9014799"/>
            <a:ext cx="3161159" cy="29723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AT" dirty="0"/>
              <a:t>www.sportunion.at</a:t>
            </a:r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A1D7F44A-F787-47CA-92B6-84AD81FA6FA3}"/>
              </a:ext>
            </a:extLst>
          </p:cNvPr>
          <p:cNvSpPr/>
          <p:nvPr userDrawn="1"/>
        </p:nvSpPr>
        <p:spPr>
          <a:xfrm rot="5400000">
            <a:off x="137599" y="9021048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688C055C-086A-46C6-B953-6B055246E9EA}"/>
              </a:ext>
            </a:extLst>
          </p:cNvPr>
          <p:cNvCxnSpPr/>
          <p:nvPr userDrawn="1"/>
        </p:nvCxnSpPr>
        <p:spPr>
          <a:xfrm>
            <a:off x="-558699" y="10691813"/>
            <a:ext cx="8677072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700E457D-C045-4CA3-B837-80498D7CE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390" y="5703977"/>
            <a:ext cx="6662760" cy="1697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de-AT" dirty="0"/>
              <a:t>Titel der Veranstaltung</a:t>
            </a:r>
          </a:p>
        </p:txBody>
      </p: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93AE839C-0565-4967-9BCE-AE9D369F98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9148" y="7351969"/>
            <a:ext cx="3898372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Veranstaltungsort</a:t>
            </a:r>
            <a:endParaRPr lang="de-AT" dirty="0"/>
          </a:p>
          <a:p>
            <a:pPr lvl="0"/>
            <a:endParaRPr lang="de-AT" dirty="0"/>
          </a:p>
        </p:txBody>
      </p:sp>
      <p:sp>
        <p:nvSpPr>
          <p:cNvPr id="20" name="Textplatzhalter 15">
            <a:extLst>
              <a:ext uri="{FF2B5EF4-FFF2-40B4-BE49-F238E27FC236}">
                <a16:creationId xmlns:a16="http://schemas.microsoft.com/office/drawing/2014/main" id="{E5F2B0CF-F8CE-443B-AF73-A165106C1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130" y="7975099"/>
            <a:ext cx="6662760" cy="902349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AT" sz="1800" b="0" i="0" u="none" strike="noStrike" baseline="0" smtClean="0"/>
            </a:lvl1pPr>
          </a:lstStyle>
          <a:p>
            <a:r>
              <a:rPr lang="de-AT" dirty="0"/>
              <a:t>Optional Beschreibungstext einzufügen.</a:t>
            </a:r>
          </a:p>
          <a:p>
            <a:r>
              <a:rPr lang="de-AT" dirty="0"/>
              <a:t>Optional Beschreibungstext einzufügen.</a:t>
            </a:r>
          </a:p>
          <a:p>
            <a:r>
              <a:rPr lang="de-AT" dirty="0"/>
              <a:t>Optional Beschreibungstext einzufügen.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745801A0-DD11-4124-BE94-83C4DE192D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87520" y="7351969"/>
            <a:ext cx="2883008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00:00 – 00:00</a:t>
            </a:r>
          </a:p>
        </p:txBody>
      </p:sp>
      <p:sp>
        <p:nvSpPr>
          <p:cNvPr id="24" name="Textplatzhalter 15">
            <a:extLst>
              <a:ext uri="{FF2B5EF4-FFF2-40B4-BE49-F238E27FC236}">
                <a16:creationId xmlns:a16="http://schemas.microsoft.com/office/drawing/2014/main" id="{80340F58-97A3-4C7F-A185-6EE019E26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5873818" y="7566342"/>
            <a:ext cx="2928028" cy="389605"/>
          </a:xfrm>
        </p:spPr>
        <p:txBody>
          <a:bodyPr anchor="b"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Impressum: Medieninhaber (Name des Vereins), </a:t>
            </a:r>
            <a:br>
              <a:rPr lang="de-AT" dirty="0"/>
            </a:br>
            <a:r>
              <a:rPr lang="de-AT" dirty="0"/>
              <a:t>Herstellername (Name der Druckerei), Herstellungsort (Ort der Druckerei)</a:t>
            </a:r>
          </a:p>
        </p:txBody>
      </p:sp>
    </p:spTree>
    <p:extLst>
      <p:ext uri="{BB962C8B-B14F-4D97-AF65-F5344CB8AC3E}">
        <p14:creationId xmlns:p14="http://schemas.microsoft.com/office/powerpoint/2010/main" val="88688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&quot;Mitglied der SPORTUNION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platzhalter 2">
            <a:extLst>
              <a:ext uri="{FF2B5EF4-FFF2-40B4-BE49-F238E27FC236}">
                <a16:creationId xmlns:a16="http://schemas.microsoft.com/office/drawing/2014/main" id="{20757BB5-1A4A-4931-989F-491720713961}"/>
              </a:ext>
            </a:extLst>
          </p:cNvPr>
          <p:cNvSpPr txBox="1">
            <a:spLocks/>
          </p:cNvSpPr>
          <p:nvPr userDrawn="1"/>
        </p:nvSpPr>
        <p:spPr>
          <a:xfrm>
            <a:off x="518630" y="2296423"/>
            <a:ext cx="6520219" cy="754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425433" rtl="0" eaLnBrk="1" latinLnBrk="0" hangingPunct="1">
              <a:lnSpc>
                <a:spcPct val="90000"/>
              </a:lnSpc>
              <a:spcBef>
                <a:spcPts val="1559"/>
              </a:spcBef>
              <a:buFontTx/>
              <a:buNone/>
              <a:defRPr sz="2500" b="1" i="1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45641" indent="-11337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631980" indent="-12235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Courier New" panose="02070309020205020404" pitchFamily="49" charset="0"/>
              <a:buChar char="o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826176" indent="-129090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Wingdings" panose="05000000000000000000" pitchFamily="2" charset="2"/>
              <a:buChar char="§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1012514" indent="-121232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391994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2658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374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09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500" dirty="0"/>
          </a:p>
        </p:txBody>
      </p:sp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405DE8FE-A6A4-4788-9538-719739D6A8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390" y="6874692"/>
            <a:ext cx="6662760" cy="1697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de-AT" dirty="0"/>
              <a:t>Titel der Veranstaltung</a:t>
            </a:r>
          </a:p>
        </p:txBody>
      </p:sp>
      <p:sp>
        <p:nvSpPr>
          <p:cNvPr id="11" name="Textplatzhalter 15">
            <a:extLst>
              <a:ext uri="{FF2B5EF4-FFF2-40B4-BE49-F238E27FC236}">
                <a16:creationId xmlns:a16="http://schemas.microsoft.com/office/drawing/2014/main" id="{9FDFD060-B662-4837-A026-253E6F8BD7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9148" y="8522684"/>
            <a:ext cx="6662760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Veranstaltungsort</a:t>
            </a:r>
            <a:endParaRPr lang="de-AT" dirty="0"/>
          </a:p>
          <a:p>
            <a:pPr lvl="0"/>
            <a:endParaRPr lang="de-AT" dirty="0"/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74C85398-B2BB-43D3-8421-2B2F88E8FA60}"/>
              </a:ext>
            </a:extLst>
          </p:cNvPr>
          <p:cNvSpPr/>
          <p:nvPr userDrawn="1"/>
        </p:nvSpPr>
        <p:spPr>
          <a:xfrm rot="5400000">
            <a:off x="137599" y="9960974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0D549FA2-492A-45BA-A56F-CAF10E4AD6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130" y="9065303"/>
            <a:ext cx="6662760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00:00 – 00:00</a:t>
            </a: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0A44DC29-09D9-4F92-AF25-01993E31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568" y="9954725"/>
            <a:ext cx="3161159" cy="29723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AT" dirty="0"/>
              <a:t>www.verein.at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5030701-554B-439B-BB14-5C6E233DBF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562" y="9561622"/>
            <a:ext cx="2253190" cy="888440"/>
          </a:xfrm>
          <a:prstGeom prst="rect">
            <a:avLst/>
          </a:prstGeom>
        </p:spPr>
      </p:pic>
      <p:sp>
        <p:nvSpPr>
          <p:cNvPr id="20" name="Textplatzhalter 15">
            <a:extLst>
              <a:ext uri="{FF2B5EF4-FFF2-40B4-BE49-F238E27FC236}">
                <a16:creationId xmlns:a16="http://schemas.microsoft.com/office/drawing/2014/main" id="{CB4DD362-8D09-48EB-A52F-12F6F3CE8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871546" y="8377756"/>
            <a:ext cx="2928028" cy="389605"/>
          </a:xfrm>
        </p:spPr>
        <p:txBody>
          <a:bodyPr anchor="b"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Impressum: Medieninhaber (Name des Vereins), </a:t>
            </a:r>
            <a:br>
              <a:rPr lang="de-AT" dirty="0"/>
            </a:br>
            <a:r>
              <a:rPr lang="de-AT" dirty="0"/>
              <a:t>Herstellername (Name der Druckerei), Herstellungsort (Ort der Druckerei)</a:t>
            </a:r>
          </a:p>
        </p:txBody>
      </p:sp>
    </p:spTree>
    <p:extLst>
      <p:ext uri="{BB962C8B-B14F-4D97-AF65-F5344CB8AC3E}">
        <p14:creationId xmlns:p14="http://schemas.microsoft.com/office/powerpoint/2010/main" val="395050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&quot;MG der SPORTUNION&quot; meh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platzhalter 2">
            <a:extLst>
              <a:ext uri="{FF2B5EF4-FFF2-40B4-BE49-F238E27FC236}">
                <a16:creationId xmlns:a16="http://schemas.microsoft.com/office/drawing/2014/main" id="{20757BB5-1A4A-4931-989F-491720713961}"/>
              </a:ext>
            </a:extLst>
          </p:cNvPr>
          <p:cNvSpPr txBox="1">
            <a:spLocks/>
          </p:cNvSpPr>
          <p:nvPr userDrawn="1"/>
        </p:nvSpPr>
        <p:spPr>
          <a:xfrm>
            <a:off x="518630" y="2296423"/>
            <a:ext cx="6520219" cy="754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425433" rtl="0" eaLnBrk="1" latinLnBrk="0" hangingPunct="1">
              <a:lnSpc>
                <a:spcPct val="90000"/>
              </a:lnSpc>
              <a:spcBef>
                <a:spcPts val="1559"/>
              </a:spcBef>
              <a:buFontTx/>
              <a:buNone/>
              <a:defRPr sz="2500" b="1" i="1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45641" indent="-11337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631980" indent="-12235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Courier New" panose="02070309020205020404" pitchFamily="49" charset="0"/>
              <a:buChar char="o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826176" indent="-129090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Wingdings" panose="05000000000000000000" pitchFamily="2" charset="2"/>
              <a:buChar char="§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1012514" indent="-121232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391994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2658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374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09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500" dirty="0"/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74C85398-B2BB-43D3-8421-2B2F88E8FA60}"/>
              </a:ext>
            </a:extLst>
          </p:cNvPr>
          <p:cNvSpPr/>
          <p:nvPr userDrawn="1"/>
        </p:nvSpPr>
        <p:spPr>
          <a:xfrm rot="5400000">
            <a:off x="137599" y="9960974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0A44DC29-09D9-4F92-AF25-01993E31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568" y="9954725"/>
            <a:ext cx="3161159" cy="29723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AT" dirty="0"/>
              <a:t>www.verein.at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5030701-554B-439B-BB14-5C6E233DBF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562" y="9561622"/>
            <a:ext cx="2253190" cy="888440"/>
          </a:xfrm>
          <a:prstGeom prst="rect">
            <a:avLst/>
          </a:prstGeom>
        </p:spPr>
      </p:pic>
      <p:sp>
        <p:nvSpPr>
          <p:cNvPr id="9" name="Titelplatzhalter 1">
            <a:extLst>
              <a:ext uri="{FF2B5EF4-FFF2-40B4-BE49-F238E27FC236}">
                <a16:creationId xmlns:a16="http://schemas.microsoft.com/office/drawing/2014/main" id="{D491BC1B-796F-42E8-A369-5E15930DE9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390" y="6691889"/>
            <a:ext cx="6662760" cy="1697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de-AT" dirty="0"/>
              <a:t>Titel der Veranstaltung</a:t>
            </a:r>
          </a:p>
        </p:txBody>
      </p:sp>
      <p:sp>
        <p:nvSpPr>
          <p:cNvPr id="13" name="Textplatzhalter 15">
            <a:extLst>
              <a:ext uri="{FF2B5EF4-FFF2-40B4-BE49-F238E27FC236}">
                <a16:creationId xmlns:a16="http://schemas.microsoft.com/office/drawing/2014/main" id="{32F5BC45-8F86-42B9-A95C-FCF5625A5C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9148" y="8339881"/>
            <a:ext cx="3898372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Veranstaltungsort</a:t>
            </a:r>
            <a:endParaRPr lang="de-AT" dirty="0"/>
          </a:p>
          <a:p>
            <a:pPr lvl="0"/>
            <a:endParaRPr lang="de-AT" dirty="0"/>
          </a:p>
        </p:txBody>
      </p:sp>
      <p:sp>
        <p:nvSpPr>
          <p:cNvPr id="15" name="Textplatzhalter 15">
            <a:extLst>
              <a:ext uri="{FF2B5EF4-FFF2-40B4-BE49-F238E27FC236}">
                <a16:creationId xmlns:a16="http://schemas.microsoft.com/office/drawing/2014/main" id="{B43D2CC4-37B5-4A7C-A1AF-CB76EDD35A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130" y="8963011"/>
            <a:ext cx="6662760" cy="902349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AT" sz="1800" b="0" i="0" u="none" strike="noStrike" baseline="0" smtClean="0"/>
            </a:lvl1pPr>
          </a:lstStyle>
          <a:p>
            <a:r>
              <a:rPr lang="de-AT" dirty="0"/>
              <a:t>Optional Beschreibungstext einzufügen.</a:t>
            </a:r>
          </a:p>
          <a:p>
            <a:r>
              <a:rPr lang="de-AT" dirty="0"/>
              <a:t>Optional Beschreibungstext einzufügen.</a:t>
            </a:r>
          </a:p>
          <a:p>
            <a:r>
              <a:rPr lang="de-AT" dirty="0"/>
              <a:t>Optional Beschreibungstext einzufügen.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1538D5A8-9642-4162-9EA1-94833EFE43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87520" y="8339881"/>
            <a:ext cx="2883008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00:00 – 00:00</a:t>
            </a:r>
          </a:p>
        </p:txBody>
      </p:sp>
      <p:sp>
        <p:nvSpPr>
          <p:cNvPr id="24" name="Textplatzhalter 15">
            <a:extLst>
              <a:ext uri="{FF2B5EF4-FFF2-40B4-BE49-F238E27FC236}">
                <a16:creationId xmlns:a16="http://schemas.microsoft.com/office/drawing/2014/main" id="{1DD12312-5282-4996-8F23-06983C7B2B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5871546" y="8377756"/>
            <a:ext cx="2928028" cy="389605"/>
          </a:xfrm>
        </p:spPr>
        <p:txBody>
          <a:bodyPr anchor="b"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Impressum: Medieninhaber (Name des Vereins), </a:t>
            </a:r>
            <a:br>
              <a:rPr lang="de-AT" dirty="0"/>
            </a:br>
            <a:r>
              <a:rPr lang="de-AT" dirty="0"/>
              <a:t>Herstellername (Name der Druckerei), Herstellungsort (Ort der Druckerei)</a:t>
            </a:r>
          </a:p>
        </p:txBody>
      </p:sp>
    </p:spTree>
    <p:extLst>
      <p:ext uri="{BB962C8B-B14F-4D97-AF65-F5344CB8AC3E}">
        <p14:creationId xmlns:p14="http://schemas.microsoft.com/office/powerpoint/2010/main" val="322623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&quot;MG der SU&quot; mit Sponso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A51652A-FF77-492F-A4F1-857DF6763E45}"/>
              </a:ext>
            </a:extLst>
          </p:cNvPr>
          <p:cNvGrpSpPr/>
          <p:nvPr userDrawn="1"/>
        </p:nvGrpSpPr>
        <p:grpSpPr>
          <a:xfrm>
            <a:off x="0" y="5715696"/>
            <a:ext cx="7559675" cy="5613975"/>
            <a:chOff x="0" y="5715696"/>
            <a:chExt cx="7559675" cy="5613975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7CFD9C0-CD7B-468B-86FB-74C4E70E3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668"/>
            <a:stretch/>
          </p:blipFill>
          <p:spPr>
            <a:xfrm>
              <a:off x="0" y="5715696"/>
              <a:ext cx="7559675" cy="5613975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DA5B05DD-5D64-482D-8CB6-CEDD8B3D1358}"/>
                </a:ext>
              </a:extLst>
            </p:cNvPr>
            <p:cNvSpPr/>
            <p:nvPr userDrawn="1"/>
          </p:nvSpPr>
          <p:spPr>
            <a:xfrm>
              <a:off x="0" y="7120647"/>
              <a:ext cx="7552218" cy="4209024"/>
            </a:xfrm>
            <a:prstGeom prst="rect">
              <a:avLst/>
            </a:prstGeom>
            <a:gradFill>
              <a:gsLst>
                <a:gs pos="46000">
                  <a:schemeClr val="bg1"/>
                </a:gs>
                <a:gs pos="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44E4723E-AFB7-4D16-9A0A-E8C0BB2507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390" y="5934766"/>
            <a:ext cx="6662760" cy="1697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de-AT" dirty="0"/>
              <a:t>Titel der Veranstaltung</a:t>
            </a:r>
          </a:p>
        </p:txBody>
      </p:sp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A5BE68CA-8969-4CCF-901A-2DC0FD74973A}"/>
              </a:ext>
            </a:extLst>
          </p:cNvPr>
          <p:cNvSpPr txBox="1">
            <a:spLocks/>
          </p:cNvSpPr>
          <p:nvPr userDrawn="1"/>
        </p:nvSpPr>
        <p:spPr>
          <a:xfrm>
            <a:off x="518630" y="2296423"/>
            <a:ext cx="6520219" cy="754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425433" rtl="0" eaLnBrk="1" latinLnBrk="0" hangingPunct="1">
              <a:lnSpc>
                <a:spcPct val="90000"/>
              </a:lnSpc>
              <a:spcBef>
                <a:spcPts val="1559"/>
              </a:spcBef>
              <a:buFontTx/>
              <a:buNone/>
              <a:defRPr sz="2500" b="1" i="1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45641" indent="-11337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631980" indent="-12235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Courier New" panose="02070309020205020404" pitchFamily="49" charset="0"/>
              <a:buChar char="o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826176" indent="-129090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Wingdings" panose="05000000000000000000" pitchFamily="2" charset="2"/>
              <a:buChar char="§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1012514" indent="-121232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391994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2658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374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09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500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545F3CC-22B3-4E4E-955C-06DB2BC732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9148" y="7582758"/>
            <a:ext cx="6662760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Veranstaltungsort</a:t>
            </a:r>
            <a:endParaRPr lang="de-AT" dirty="0"/>
          </a:p>
          <a:p>
            <a:pPr lvl="0"/>
            <a:endParaRPr lang="de-AT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E41EC122-7320-41EA-B20C-D95F03CF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568" y="9014799"/>
            <a:ext cx="3161159" cy="29723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AT" dirty="0"/>
              <a:t>www.sportunion.at</a:t>
            </a:r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A1D7F44A-F787-47CA-92B6-84AD81FA6FA3}"/>
              </a:ext>
            </a:extLst>
          </p:cNvPr>
          <p:cNvSpPr/>
          <p:nvPr userDrawn="1"/>
        </p:nvSpPr>
        <p:spPr>
          <a:xfrm rot="5400000">
            <a:off x="137599" y="9021048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3B34D203-B3FB-4904-BB78-29C0E1C43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130" y="8125377"/>
            <a:ext cx="6662760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00:00 – 00:00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BCB9F01-45FF-4806-8285-9DF792A258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562" y="8658268"/>
            <a:ext cx="2253190" cy="888440"/>
          </a:xfrm>
          <a:prstGeom prst="rect">
            <a:avLst/>
          </a:prstGeom>
        </p:spPr>
      </p:pic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3C1FB060-17A7-42F1-98CB-1D70BB739CAA}"/>
              </a:ext>
            </a:extLst>
          </p:cNvPr>
          <p:cNvCxnSpPr/>
          <p:nvPr userDrawn="1"/>
        </p:nvCxnSpPr>
        <p:spPr>
          <a:xfrm>
            <a:off x="-558699" y="10691813"/>
            <a:ext cx="8677072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BCD27390-A514-4890-B4CC-D656BA7D1F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873818" y="7566342"/>
            <a:ext cx="2928028" cy="389605"/>
          </a:xfrm>
        </p:spPr>
        <p:txBody>
          <a:bodyPr anchor="b"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Impressum: Medieninhaber (Name des Vereins), </a:t>
            </a:r>
            <a:br>
              <a:rPr lang="de-AT" dirty="0"/>
            </a:br>
            <a:r>
              <a:rPr lang="de-AT" dirty="0"/>
              <a:t>Herstellername (Name der Druckerei), Herstellungsort (Ort der Druckerei)</a:t>
            </a:r>
          </a:p>
        </p:txBody>
      </p:sp>
    </p:spTree>
    <p:extLst>
      <p:ext uri="{BB962C8B-B14F-4D97-AF65-F5344CB8AC3E}">
        <p14:creationId xmlns:p14="http://schemas.microsoft.com/office/powerpoint/2010/main" val="330829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&quot;MG der SU&quot; mit Sponsoren meh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A51652A-FF77-492F-A4F1-857DF6763E45}"/>
              </a:ext>
            </a:extLst>
          </p:cNvPr>
          <p:cNvGrpSpPr/>
          <p:nvPr userDrawn="1"/>
        </p:nvGrpSpPr>
        <p:grpSpPr>
          <a:xfrm>
            <a:off x="0" y="5715696"/>
            <a:ext cx="7559675" cy="5613975"/>
            <a:chOff x="0" y="5715696"/>
            <a:chExt cx="7559675" cy="5613975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7CFD9C0-CD7B-468B-86FB-74C4E70E3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668"/>
            <a:stretch/>
          </p:blipFill>
          <p:spPr>
            <a:xfrm>
              <a:off x="0" y="5715696"/>
              <a:ext cx="7559675" cy="5613975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DA5B05DD-5D64-482D-8CB6-CEDD8B3D1358}"/>
                </a:ext>
              </a:extLst>
            </p:cNvPr>
            <p:cNvSpPr/>
            <p:nvPr userDrawn="1"/>
          </p:nvSpPr>
          <p:spPr>
            <a:xfrm>
              <a:off x="0" y="7120647"/>
              <a:ext cx="7552218" cy="4209024"/>
            </a:xfrm>
            <a:prstGeom prst="rect">
              <a:avLst/>
            </a:prstGeom>
            <a:gradFill>
              <a:gsLst>
                <a:gs pos="46000">
                  <a:schemeClr val="bg1"/>
                </a:gs>
                <a:gs pos="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A5BE68CA-8969-4CCF-901A-2DC0FD74973A}"/>
              </a:ext>
            </a:extLst>
          </p:cNvPr>
          <p:cNvSpPr txBox="1">
            <a:spLocks/>
          </p:cNvSpPr>
          <p:nvPr userDrawn="1"/>
        </p:nvSpPr>
        <p:spPr>
          <a:xfrm>
            <a:off x="518630" y="2296423"/>
            <a:ext cx="6520219" cy="754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425433" rtl="0" eaLnBrk="1" latinLnBrk="0" hangingPunct="1">
              <a:lnSpc>
                <a:spcPct val="90000"/>
              </a:lnSpc>
              <a:spcBef>
                <a:spcPts val="1559"/>
              </a:spcBef>
              <a:buFontTx/>
              <a:buNone/>
              <a:defRPr sz="2500" b="1" i="1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45641" indent="-11337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631980" indent="-122355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Courier New" panose="02070309020205020404" pitchFamily="49" charset="0"/>
              <a:buChar char="o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826176" indent="-129090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Wingdings" panose="05000000000000000000" pitchFamily="2" charset="2"/>
              <a:buChar char="§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1012514" indent="-121232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391994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2658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374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091" indent="-356359" algn="l" defTabSz="1425433" rtl="0" eaLnBrk="1" latinLnBrk="0" hangingPunct="1">
              <a:lnSpc>
                <a:spcPct val="90000"/>
              </a:lnSpc>
              <a:spcBef>
                <a:spcPts val="779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500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E41EC122-7320-41EA-B20C-D95F03CF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568" y="9014799"/>
            <a:ext cx="3161159" cy="29723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AT" dirty="0"/>
              <a:t>www.sportunion.at</a:t>
            </a:r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A1D7F44A-F787-47CA-92B6-84AD81FA6FA3}"/>
              </a:ext>
            </a:extLst>
          </p:cNvPr>
          <p:cNvSpPr/>
          <p:nvPr userDrawn="1"/>
        </p:nvSpPr>
        <p:spPr>
          <a:xfrm rot="5400000">
            <a:off x="137599" y="9021048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BCB9F01-45FF-4806-8285-9DF792A258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562" y="8658268"/>
            <a:ext cx="2253190" cy="888440"/>
          </a:xfrm>
          <a:prstGeom prst="rect">
            <a:avLst/>
          </a:prstGeom>
        </p:spPr>
      </p:pic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3C1FB060-17A7-42F1-98CB-1D70BB739CAA}"/>
              </a:ext>
            </a:extLst>
          </p:cNvPr>
          <p:cNvCxnSpPr/>
          <p:nvPr userDrawn="1"/>
        </p:nvCxnSpPr>
        <p:spPr>
          <a:xfrm>
            <a:off x="-558699" y="10691813"/>
            <a:ext cx="8677072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platzhalter 1">
            <a:extLst>
              <a:ext uri="{FF2B5EF4-FFF2-40B4-BE49-F238E27FC236}">
                <a16:creationId xmlns:a16="http://schemas.microsoft.com/office/drawing/2014/main" id="{351AFB77-97BB-4B5E-92C2-2D08D233A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390" y="5703977"/>
            <a:ext cx="6662760" cy="1697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de-AT" dirty="0"/>
              <a:t>Titel der Veranstaltung</a:t>
            </a:r>
          </a:p>
        </p:txBody>
      </p: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A954C055-6530-496C-8478-EAF491F7F4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9148" y="7351969"/>
            <a:ext cx="3898372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Veranstaltungsort</a:t>
            </a:r>
            <a:endParaRPr lang="de-AT" dirty="0"/>
          </a:p>
          <a:p>
            <a:pPr lvl="0"/>
            <a:endParaRPr lang="de-AT" dirty="0"/>
          </a:p>
        </p:txBody>
      </p:sp>
      <p:sp>
        <p:nvSpPr>
          <p:cNvPr id="20" name="Textplatzhalter 15">
            <a:extLst>
              <a:ext uri="{FF2B5EF4-FFF2-40B4-BE49-F238E27FC236}">
                <a16:creationId xmlns:a16="http://schemas.microsoft.com/office/drawing/2014/main" id="{329DB169-18A4-4EB4-8EB2-3E2E5A8CF3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130" y="7975099"/>
            <a:ext cx="6662760" cy="902349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AT" sz="1800" b="0" i="0" u="none" strike="noStrike" baseline="0" smtClean="0"/>
            </a:lvl1pPr>
          </a:lstStyle>
          <a:p>
            <a:r>
              <a:rPr lang="de-AT" dirty="0"/>
              <a:t>Optional Beschreibungstext einzufügen.</a:t>
            </a:r>
          </a:p>
          <a:p>
            <a:r>
              <a:rPr lang="de-AT" dirty="0"/>
              <a:t>Optional Beschreibungstext einzufügen.</a:t>
            </a:r>
          </a:p>
          <a:p>
            <a:r>
              <a:rPr lang="de-AT" dirty="0"/>
              <a:t>Optional Beschreibungstext einzufügen.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62EA4655-B764-482A-8047-9D5E18759F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87520" y="7351969"/>
            <a:ext cx="2883008" cy="479283"/>
          </a:xfrm>
        </p:spPr>
        <p:txBody>
          <a:bodyPr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00:00 – 00:00</a:t>
            </a:r>
          </a:p>
        </p:txBody>
      </p:sp>
      <p:sp>
        <p:nvSpPr>
          <p:cNvPr id="23" name="Textplatzhalter 15">
            <a:extLst>
              <a:ext uri="{FF2B5EF4-FFF2-40B4-BE49-F238E27FC236}">
                <a16:creationId xmlns:a16="http://schemas.microsoft.com/office/drawing/2014/main" id="{2BD0830F-4F34-47BE-A714-AB8E2617FF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5873818" y="7566342"/>
            <a:ext cx="2928028" cy="389605"/>
          </a:xfrm>
        </p:spPr>
        <p:txBody>
          <a:bodyPr anchor="b">
            <a:noAutofit/>
          </a:bodyPr>
          <a:lstStyle>
            <a:lvl1pPr marL="0" marR="0" indent="0" algn="l" defTabSz="142550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1"/>
            </a:lvl1pPr>
          </a:lstStyle>
          <a:p>
            <a:pPr marL="0" marR="0" lvl="0" indent="0" algn="l" defTabSz="1425507" rtl="0" eaLnBrk="1" fontAlgn="auto" latinLnBrk="0" hangingPunct="1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Impressum: Medieninhaber (Name des Vereins), </a:t>
            </a:r>
            <a:br>
              <a:rPr lang="de-AT" dirty="0"/>
            </a:br>
            <a:r>
              <a:rPr lang="de-AT" dirty="0"/>
              <a:t>Herstellername (Name der Druckerei), Herstellungsort (Ort der Druckerei)</a:t>
            </a:r>
          </a:p>
        </p:txBody>
      </p:sp>
    </p:spTree>
    <p:extLst>
      <p:ext uri="{BB962C8B-B14F-4D97-AF65-F5344CB8AC3E}">
        <p14:creationId xmlns:p14="http://schemas.microsoft.com/office/powerpoint/2010/main" val="219002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F525EC35-2F35-45BE-8FE1-151B49BC6F4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889"/>
            <a:ext cx="7559675" cy="1070270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45F424F-3696-45E6-8D83-F04921B1E20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746"/>
            <a:ext cx="7559675" cy="10727559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45D29C-BF17-4D8C-BA4B-9BDBA43E3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9" y="7982857"/>
            <a:ext cx="6520220" cy="1647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Weiteren Text schreiben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E50F9BD6-7699-458D-98BE-F4333FD53179}"/>
              </a:ext>
            </a:extLst>
          </p:cNvPr>
          <p:cNvSpPr txBox="1">
            <a:spLocks/>
          </p:cNvSpPr>
          <p:nvPr userDrawn="1"/>
        </p:nvSpPr>
        <p:spPr>
          <a:xfrm>
            <a:off x="2048907" y="8860755"/>
            <a:ext cx="751243" cy="569240"/>
          </a:xfrm>
          <a:prstGeom prst="rect">
            <a:avLst/>
          </a:prstGeom>
        </p:spPr>
        <p:txBody>
          <a:bodyPr vert="horz" lIns="142535" tIns="71268" rIns="142535" bIns="71268" rtlCol="0" anchor="ctr"/>
          <a:lstStyle>
            <a:defPPr>
              <a:defRPr lang="de-DE"/>
            </a:defPPr>
            <a:lvl1pPr marL="0" algn="l" defTabSz="914400" rtl="0" eaLnBrk="1" latinLnBrk="0" hangingPunct="1">
              <a:defRPr sz="1400" kern="1200">
                <a:solidFill>
                  <a:schemeClr val="accent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182" dirty="0"/>
          </a:p>
        </p:txBody>
      </p:sp>
    </p:spTree>
    <p:extLst>
      <p:ext uri="{BB962C8B-B14F-4D97-AF65-F5344CB8AC3E}">
        <p14:creationId xmlns:p14="http://schemas.microsoft.com/office/powerpoint/2010/main" val="349240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5" r:id="rId4"/>
    <p:sldLayoutId id="2147483650" r:id="rId5"/>
    <p:sldLayoutId id="2147483652" r:id="rId6"/>
    <p:sldLayoutId id="2147483654" r:id="rId7"/>
    <p:sldLayoutId id="2147483656" r:id="rId8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1425507" rtl="0" eaLnBrk="1" latinLnBrk="0" hangingPunct="1">
        <a:lnSpc>
          <a:spcPct val="8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98000" algn="l" defTabSz="1425507" rtl="0" eaLnBrk="1" latinLnBrk="0" hangingPunct="1">
        <a:lnSpc>
          <a:spcPct val="90000"/>
        </a:lnSpc>
        <a:spcBef>
          <a:spcPts val="200"/>
        </a:spcBef>
        <a:buFontTx/>
        <a:buBlip>
          <a:blip r:embed="rId12"/>
        </a:buBlip>
        <a:defRPr sz="10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1pPr>
      <a:lvl2pPr marL="445664" indent="-113380" algn="l" defTabSz="1425507" rtl="0" eaLnBrk="1" latinLnBrk="0" hangingPunct="1">
        <a:lnSpc>
          <a:spcPct val="90000"/>
        </a:lnSpc>
        <a:spcBef>
          <a:spcPts val="200"/>
        </a:spcBef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2pPr>
      <a:lvl3pPr marL="632012" indent="-122361" algn="l" defTabSz="1425507" rtl="0" eaLnBrk="1" latinLnBrk="0" hangingPunct="1">
        <a:lnSpc>
          <a:spcPct val="90000"/>
        </a:lnSpc>
        <a:spcBef>
          <a:spcPts val="200"/>
        </a:spcBef>
        <a:buFont typeface="Courier New" panose="02070309020205020404" pitchFamily="49" charset="0"/>
        <a:buChar char="o"/>
        <a:defRPr sz="10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3pPr>
      <a:lvl4pPr marL="826219" indent="-129097" algn="l" defTabSz="1425507" rtl="0" eaLnBrk="1" latinLnBrk="0" hangingPunct="1">
        <a:lnSpc>
          <a:spcPct val="90000"/>
        </a:lnSpc>
        <a:spcBef>
          <a:spcPts val="200"/>
        </a:spcBef>
        <a:buFont typeface="Wingdings" panose="05000000000000000000" pitchFamily="2" charset="2"/>
        <a:buChar char="§"/>
        <a:defRPr sz="10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4pPr>
      <a:lvl5pPr marL="1012567" indent="-121238" algn="l" defTabSz="1425507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10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5pPr>
      <a:lvl6pPr marL="3920143" indent="-356377" algn="l" defTabSz="142550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2896" indent="-356377" algn="l" defTabSz="142550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650" indent="-356377" algn="l" defTabSz="142550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403" indent="-356377" algn="l" defTabSz="142550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425507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52" algn="l" defTabSz="1425507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07" algn="l" defTabSz="1425507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259" algn="l" defTabSz="1425507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12" algn="l" defTabSz="1425507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767" algn="l" defTabSz="1425507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521" algn="l" defTabSz="1425507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273" algn="l" defTabSz="1425507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026" algn="l" defTabSz="1425507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2061ADCF-8DEB-4283-B1EB-12D061CA1B20}"/>
              </a:ext>
            </a:extLst>
          </p:cNvPr>
          <p:cNvGrpSpPr/>
          <p:nvPr/>
        </p:nvGrpSpPr>
        <p:grpSpPr>
          <a:xfrm>
            <a:off x="0" y="-35746"/>
            <a:ext cx="7559675" cy="10727559"/>
            <a:chOff x="0" y="-35746"/>
            <a:chExt cx="7559675" cy="10727559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A04204DA-AB7A-49D3-84A1-7D395D246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5746"/>
              <a:ext cx="7559675" cy="10727559"/>
            </a:xfrm>
            <a:prstGeom prst="rect">
              <a:avLst/>
            </a:prstGeom>
          </p:spPr>
        </p:pic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161C6A9F-CE6C-4410-B73A-051ABB5A7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0540" y="9955172"/>
              <a:ext cx="2632487" cy="485329"/>
            </a:xfrm>
            <a:prstGeom prst="rect">
              <a:avLst/>
            </a:prstGeom>
          </p:spPr>
        </p:pic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2F909841-95C1-4BE7-B89B-340A30342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4686" y="285158"/>
              <a:ext cx="2782529" cy="979816"/>
            </a:xfrm>
            <a:prstGeom prst="rect">
              <a:avLst/>
            </a:prstGeom>
          </p:spPr>
        </p:pic>
      </p:grpSp>
      <p:sp>
        <p:nvSpPr>
          <p:cNvPr id="49" name="Titel 48">
            <a:extLst>
              <a:ext uri="{FF2B5EF4-FFF2-40B4-BE49-F238E27FC236}">
                <a16:creationId xmlns:a16="http://schemas.microsoft.com/office/drawing/2014/main" id="{EB26444E-052A-4489-9ACA-6939623E1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F5D27853-0397-47FA-BE2B-FDFA1F1509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8A6006-C33A-47F7-A0E0-AF0F9FE7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www.sportunion.at</a:t>
            </a:r>
          </a:p>
        </p:txBody>
      </p:sp>
      <p:sp>
        <p:nvSpPr>
          <p:cNvPr id="51" name="Textplatzhalter 50">
            <a:extLst>
              <a:ext uri="{FF2B5EF4-FFF2-40B4-BE49-F238E27FC236}">
                <a16:creationId xmlns:a16="http://schemas.microsoft.com/office/drawing/2014/main" id="{D11F9B82-138B-42FA-AD84-ACC89D7CD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2" name="Textplatzhalter 51">
            <a:extLst>
              <a:ext uri="{FF2B5EF4-FFF2-40B4-BE49-F238E27FC236}">
                <a16:creationId xmlns:a16="http://schemas.microsoft.com/office/drawing/2014/main" id="{9DF3CBC4-31C2-469D-8C2D-EE106C87BF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491447A0-28FB-4FDF-BC61-56DC336C0703}"/>
              </a:ext>
            </a:extLst>
          </p:cNvPr>
          <p:cNvSpPr/>
          <p:nvPr/>
        </p:nvSpPr>
        <p:spPr>
          <a:xfrm>
            <a:off x="5369960" y="566208"/>
            <a:ext cx="2504330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INZING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F1CF3A70-8B4B-4A48-BA55-EF4C0D82CB4A}"/>
              </a:ext>
            </a:extLst>
          </p:cNvPr>
          <p:cNvSpPr/>
          <p:nvPr/>
        </p:nvSpPr>
        <p:spPr>
          <a:xfrm>
            <a:off x="-490437" y="3921518"/>
            <a:ext cx="1909001" cy="67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AT" sz="2800" b="1" dirty="0">
                <a:solidFill>
                  <a:schemeClr val="accent2"/>
                </a:solidFill>
                <a:latin typeface="Barlow" panose="00000500000000000000" pitchFamily="2" charset="0"/>
              </a:rPr>
              <a:t>NEU!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501B5B2-6983-40DB-80CD-2FF0A1130B0A}"/>
              </a:ext>
            </a:extLst>
          </p:cNvPr>
          <p:cNvSpPr/>
          <p:nvPr/>
        </p:nvSpPr>
        <p:spPr>
          <a:xfrm rot="16200000">
            <a:off x="4877518" y="4343541"/>
            <a:ext cx="1726399" cy="363791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3A75A2D2-C998-4624-9E02-50ABA053A8EE}"/>
              </a:ext>
            </a:extLst>
          </p:cNvPr>
          <p:cNvSpPr txBox="1">
            <a:spLocks/>
          </p:cNvSpPr>
          <p:nvPr/>
        </p:nvSpPr>
        <p:spPr>
          <a:xfrm>
            <a:off x="4127381" y="5197982"/>
            <a:ext cx="1620963" cy="172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e-AT" sz="108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730915C2-6777-4457-AF2C-BE6F5BFFD7E0}"/>
              </a:ext>
            </a:extLst>
          </p:cNvPr>
          <p:cNvSpPr txBox="1">
            <a:spLocks/>
          </p:cNvSpPr>
          <p:nvPr/>
        </p:nvSpPr>
        <p:spPr>
          <a:xfrm>
            <a:off x="5775936" y="5662211"/>
            <a:ext cx="2418808" cy="1122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e-AT" sz="4800" b="0" dirty="0">
                <a:solidFill>
                  <a:schemeClr val="bg1"/>
                </a:solidFill>
              </a:rPr>
              <a:t>NOV</a:t>
            </a:r>
          </a:p>
          <a:p>
            <a:pPr>
              <a:lnSpc>
                <a:spcPct val="70000"/>
              </a:lnSpc>
            </a:pPr>
            <a:r>
              <a:rPr lang="de-AT" sz="48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1" name="Rechteck: obere Ecken abgerundet 20">
            <a:extLst>
              <a:ext uri="{FF2B5EF4-FFF2-40B4-BE49-F238E27FC236}">
                <a16:creationId xmlns:a16="http://schemas.microsoft.com/office/drawing/2014/main" id="{1EB744D0-0BB8-42B9-9958-CF1BB8B0051B}"/>
              </a:ext>
            </a:extLst>
          </p:cNvPr>
          <p:cNvSpPr/>
          <p:nvPr/>
        </p:nvSpPr>
        <p:spPr>
          <a:xfrm rot="5400000">
            <a:off x="137599" y="9960974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88665CE-DECF-4B6C-9B8E-CFA24BB62CDD}"/>
              </a:ext>
            </a:extLst>
          </p:cNvPr>
          <p:cNvGrpSpPr/>
          <p:nvPr/>
        </p:nvGrpSpPr>
        <p:grpSpPr>
          <a:xfrm>
            <a:off x="-3048000" y="1"/>
            <a:ext cx="2899458" cy="1546698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B031B1FE-49F4-4B10-9616-A09589127AA7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6FA39551-8803-4901-BAAB-E45E05E545C6}"/>
                </a:ext>
              </a:extLst>
            </p:cNvPr>
            <p:cNvSpPr txBox="1"/>
            <p:nvPr/>
          </p:nvSpPr>
          <p:spPr>
            <a:xfrm>
              <a:off x="226560" y="1426657"/>
              <a:ext cx="10670133" cy="47501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Klicke doppelt auf das SPORTUNION-Logo, um dieses zu löschen und durch dein Vereinslogo zu ersetzen.</a:t>
              </a:r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7EE4CFE2-5504-455D-8F2F-E7DCCCC7EA94}"/>
              </a:ext>
            </a:extLst>
          </p:cNvPr>
          <p:cNvGrpSpPr/>
          <p:nvPr/>
        </p:nvGrpSpPr>
        <p:grpSpPr>
          <a:xfrm>
            <a:off x="-3048000" y="3902703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6EF170C2-827F-4A60-A80E-1D47C8EF3D8F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AC218CC6-3B79-4812-8725-4ED32D3A679C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 err="1">
                  <a:solidFill>
                    <a:schemeClr val="bg1"/>
                  </a:solidFill>
                </a:rPr>
                <a:t>Contentbox</a:t>
              </a:r>
              <a:r>
                <a:rPr lang="de-AT" sz="1500" b="1" dirty="0">
                  <a:solidFill>
                    <a:schemeClr val="bg1"/>
                  </a:solidFill>
                </a:rPr>
                <a:t> (optional) – einzeilig!</a:t>
              </a:r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E6EE96D3-8B33-44CF-8897-587EAE274ADD}"/>
              </a:ext>
            </a:extLst>
          </p:cNvPr>
          <p:cNvGrpSpPr/>
          <p:nvPr/>
        </p:nvGrpSpPr>
        <p:grpSpPr>
          <a:xfrm>
            <a:off x="7708217" y="2779647"/>
            <a:ext cx="4518748" cy="2383513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F2D82FAF-7B7B-467C-8926-0611CE713C4D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AB88DCBF-16BF-4898-8368-369DA9F22AFF}"/>
                </a:ext>
              </a:extLst>
            </p:cNvPr>
            <p:cNvSpPr txBox="1"/>
            <p:nvPr/>
          </p:nvSpPr>
          <p:spPr>
            <a:xfrm>
              <a:off x="226559" y="1426658"/>
              <a:ext cx="10670133" cy="42724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FOTO ODER MUSTER: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Das SPORTUNION-Muster kann durch ein Foto ersetzt werden. 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Füge ein Foto ein und wähle rechts klick &gt; in den Hintergrund. </a:t>
              </a:r>
              <a:br>
                <a:rPr lang="de-AT" sz="1500" b="1" dirty="0">
                  <a:solidFill>
                    <a:schemeClr val="bg1"/>
                  </a:solidFill>
                </a:rPr>
              </a:br>
              <a:br>
                <a:rPr lang="de-AT" sz="1500" b="1" dirty="0">
                  <a:solidFill>
                    <a:schemeClr val="bg1"/>
                  </a:solidFill>
                </a:rPr>
              </a:br>
              <a:r>
                <a:rPr lang="de-AT" sz="1500" b="1" dirty="0">
                  <a:solidFill>
                    <a:schemeClr val="bg1"/>
                  </a:solidFill>
                </a:rPr>
                <a:t>Anleitung für einen Fotofreisteller unter design.sportunion.at/</a:t>
              </a:r>
              <a:r>
                <a:rPr lang="de-AT" sz="1500" b="1" dirty="0" err="1">
                  <a:solidFill>
                    <a:schemeClr val="bg1"/>
                  </a:solidFill>
                </a:rPr>
                <a:t>freisteller</a:t>
              </a:r>
              <a:endParaRPr lang="de-AT" sz="1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2D07F517-8A7F-44F7-938B-B6D042572AE2}"/>
              </a:ext>
            </a:extLst>
          </p:cNvPr>
          <p:cNvGrpSpPr/>
          <p:nvPr/>
        </p:nvGrpSpPr>
        <p:grpSpPr>
          <a:xfrm>
            <a:off x="7708217" y="7330927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01FA0C4A-3369-4598-AC76-9A9C68791BBF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DA2E8E26-0EDF-449E-AF13-3AE86D1DFD37}"/>
                </a:ext>
              </a:extLst>
            </p:cNvPr>
            <p:cNvSpPr txBox="1"/>
            <p:nvPr/>
          </p:nvSpPr>
          <p:spPr>
            <a:xfrm>
              <a:off x="226559" y="1426659"/>
              <a:ext cx="10670133" cy="2922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IMPRESSUM: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Medieninhaber (=Name des Vereins), Herstellername (=Name der Druckerei), Herstellungsort (=Ort der Druckerei)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50E4C3D0-BD2E-4402-84A4-CDCE0E525722}"/>
              </a:ext>
            </a:extLst>
          </p:cNvPr>
          <p:cNvGrpSpPr/>
          <p:nvPr/>
        </p:nvGrpSpPr>
        <p:grpSpPr>
          <a:xfrm>
            <a:off x="7708217" y="5421199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74F807EC-3BD3-4497-BFA6-8F4B32B9EFC0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8D50E7A3-99FE-43B2-9E89-C9398F4B631F}"/>
                </a:ext>
              </a:extLst>
            </p:cNvPr>
            <p:cNvSpPr txBox="1"/>
            <p:nvPr/>
          </p:nvSpPr>
          <p:spPr>
            <a:xfrm>
              <a:off x="226559" y="1426660"/>
              <a:ext cx="10670133" cy="51006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DATUMSBOX: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Wähle zwischen Zeitpunkt, fixer Wochentag oder Zeitspanne. Die Muster sind auf verschiedenen Seiten zu finden.</a:t>
              </a:r>
            </a:p>
          </p:txBody>
        </p:sp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2282A5BE-22CF-4FE1-B021-0FDC7514876F}"/>
              </a:ext>
            </a:extLst>
          </p:cNvPr>
          <p:cNvGrpSpPr/>
          <p:nvPr/>
        </p:nvGrpSpPr>
        <p:grpSpPr>
          <a:xfrm>
            <a:off x="7866557" y="1"/>
            <a:ext cx="4518747" cy="2500580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8BAD309B-875E-43C0-8DB9-627BC575F346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adFill>
              <a:gsLst>
                <a:gs pos="100000">
                  <a:schemeClr val="accent1">
                    <a:lumMod val="100000"/>
                    <a:lumOff val="0"/>
                  </a:schemeClr>
                </a:gs>
                <a:gs pos="0">
                  <a:schemeClr val="accent2">
                    <a:lumMod val="100000"/>
                    <a:lumOff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C6B6CA88-5C82-4EF0-96C5-BD0E3147CF8D}"/>
                </a:ext>
              </a:extLst>
            </p:cNvPr>
            <p:cNvSpPr txBox="1"/>
            <p:nvPr/>
          </p:nvSpPr>
          <p:spPr>
            <a:xfrm>
              <a:off x="133059" y="888979"/>
              <a:ext cx="10670133" cy="5739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500" b="1" dirty="0">
                  <a:solidFill>
                    <a:schemeClr val="bg1"/>
                  </a:solidFill>
                </a:rPr>
                <a:t>Diese Vorlage enthält:</a:t>
              </a:r>
            </a:p>
            <a:p>
              <a:pPr marL="285750" indent="-285750">
                <a:buFontTx/>
                <a:buChar char="-"/>
              </a:pPr>
              <a:r>
                <a:rPr lang="de-AT" sz="1500" b="1" dirty="0">
                  <a:solidFill>
                    <a:schemeClr val="bg1"/>
                  </a:solidFill>
                </a:rPr>
                <a:t>Varianten für SPORTUNION-Vereine (S.1-4) und „Mitglied der SPORTUNION“ (S.5-8)</a:t>
              </a:r>
            </a:p>
            <a:p>
              <a:pPr marL="285750" indent="-285750">
                <a:buFontTx/>
                <a:buChar char="-"/>
              </a:pPr>
              <a:r>
                <a:rPr lang="de-AT" sz="1500" b="1" dirty="0">
                  <a:solidFill>
                    <a:schemeClr val="bg1"/>
                  </a:solidFill>
                </a:rPr>
                <a:t>Vorlagen für weniger (S. 1, 3, 5, 7) und mehr Text (S. 2, 4, 5, 8)</a:t>
              </a:r>
            </a:p>
            <a:p>
              <a:pPr marL="285750" indent="-285750">
                <a:buFontTx/>
                <a:buChar char="-"/>
              </a:pPr>
              <a:r>
                <a:rPr lang="de-AT" sz="1500" b="1" dirty="0">
                  <a:solidFill>
                    <a:schemeClr val="bg1"/>
                  </a:solidFill>
                </a:rPr>
                <a:t>Vorlagen ohne Sponsorenplatzierung (S. 1, 2, 5, 6) und mit Sponsorenplatzierung (S. 3, 4, 7, 8)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067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2061ADCF-8DEB-4283-B1EB-12D061CA1B20}"/>
              </a:ext>
            </a:extLst>
          </p:cNvPr>
          <p:cNvGrpSpPr/>
          <p:nvPr/>
        </p:nvGrpSpPr>
        <p:grpSpPr>
          <a:xfrm>
            <a:off x="0" y="-35746"/>
            <a:ext cx="7559675" cy="10727559"/>
            <a:chOff x="0" y="-35746"/>
            <a:chExt cx="7559675" cy="10727559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A04204DA-AB7A-49D3-84A1-7D395D246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5746"/>
              <a:ext cx="7559675" cy="10727559"/>
            </a:xfrm>
            <a:prstGeom prst="rect">
              <a:avLst/>
            </a:prstGeom>
          </p:spPr>
        </p:pic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161C6A9F-CE6C-4410-B73A-051ABB5A7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0540" y="9955172"/>
              <a:ext cx="2632487" cy="485329"/>
            </a:xfrm>
            <a:prstGeom prst="rect">
              <a:avLst/>
            </a:prstGeom>
          </p:spPr>
        </p:pic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2F909841-95C1-4BE7-B89B-340A30342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86" y="263003"/>
              <a:ext cx="2782529" cy="1024127"/>
            </a:xfrm>
            <a:prstGeom prst="rect">
              <a:avLst/>
            </a:prstGeom>
          </p:spPr>
        </p:pic>
      </p:grpSp>
      <p:sp>
        <p:nvSpPr>
          <p:cNvPr id="26" name="Titel 25">
            <a:extLst>
              <a:ext uri="{FF2B5EF4-FFF2-40B4-BE49-F238E27FC236}">
                <a16:creationId xmlns:a16="http://schemas.microsoft.com/office/drawing/2014/main" id="{48A98973-E335-495F-8224-85692BB4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C80D0778-B4A6-4530-B08F-A6A0A7C449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8A6006-C33A-47F7-A0E0-AF0F9FE7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www.sportunion.at</a:t>
            </a:r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CDA234DA-B256-4B86-B11D-AB64863A0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C589D5EE-3134-46C1-9F56-4382557FE4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76E4F80C-9E9A-4186-AAC6-BE30A0C9DE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491447A0-28FB-4FDF-BC61-56DC336C0703}"/>
              </a:ext>
            </a:extLst>
          </p:cNvPr>
          <p:cNvSpPr/>
          <p:nvPr/>
        </p:nvSpPr>
        <p:spPr>
          <a:xfrm>
            <a:off x="5369960" y="566208"/>
            <a:ext cx="2504330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Bundesland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501B5B2-6983-40DB-80CD-2FF0A1130B0A}"/>
              </a:ext>
            </a:extLst>
          </p:cNvPr>
          <p:cNvSpPr/>
          <p:nvPr/>
        </p:nvSpPr>
        <p:spPr>
          <a:xfrm rot="16200000">
            <a:off x="4747290" y="4213312"/>
            <a:ext cx="1726399" cy="3898372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3A75A2D2-C998-4624-9E02-50ABA053A8EE}"/>
              </a:ext>
            </a:extLst>
          </p:cNvPr>
          <p:cNvSpPr txBox="1">
            <a:spLocks/>
          </p:cNvSpPr>
          <p:nvPr/>
        </p:nvSpPr>
        <p:spPr>
          <a:xfrm>
            <a:off x="3774331" y="5197982"/>
            <a:ext cx="1896194" cy="172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e-AT" sz="10800" dirty="0">
                <a:solidFill>
                  <a:schemeClr val="bg1"/>
                </a:solidFill>
              </a:rPr>
              <a:t>Mi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730915C2-6777-4457-AF2C-BE6F5BFFD7E0}"/>
              </a:ext>
            </a:extLst>
          </p:cNvPr>
          <p:cNvSpPr txBox="1">
            <a:spLocks/>
          </p:cNvSpPr>
          <p:nvPr/>
        </p:nvSpPr>
        <p:spPr>
          <a:xfrm>
            <a:off x="5561928" y="5662211"/>
            <a:ext cx="2418808" cy="1122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e-AT" sz="4800" b="0" dirty="0">
                <a:solidFill>
                  <a:schemeClr val="bg1"/>
                </a:solidFill>
              </a:rPr>
              <a:t>2018/</a:t>
            </a:r>
          </a:p>
          <a:p>
            <a:pPr>
              <a:lnSpc>
                <a:spcPct val="70000"/>
              </a:lnSpc>
            </a:pPr>
            <a:r>
              <a:rPr lang="de-AT" sz="48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1" name="Rechteck: obere Ecken abgerundet 20">
            <a:extLst>
              <a:ext uri="{FF2B5EF4-FFF2-40B4-BE49-F238E27FC236}">
                <a16:creationId xmlns:a16="http://schemas.microsoft.com/office/drawing/2014/main" id="{1EB744D0-0BB8-42B9-9958-CF1BB8B0051B}"/>
              </a:ext>
            </a:extLst>
          </p:cNvPr>
          <p:cNvSpPr/>
          <p:nvPr/>
        </p:nvSpPr>
        <p:spPr>
          <a:xfrm rot="5400000">
            <a:off x="137599" y="9960974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D2C0487C-A7FF-4D43-97E0-8B67FC84C4CC}"/>
              </a:ext>
            </a:extLst>
          </p:cNvPr>
          <p:cNvSpPr/>
          <p:nvPr/>
        </p:nvSpPr>
        <p:spPr>
          <a:xfrm>
            <a:off x="-490437" y="3921518"/>
            <a:ext cx="3637652" cy="67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AT" sz="2800" b="1" dirty="0">
                <a:solidFill>
                  <a:schemeClr val="accent2"/>
                </a:solidFill>
                <a:latin typeface="Barlow" panose="00000500000000000000" pitchFamily="2" charset="0"/>
              </a:rPr>
              <a:t>Jetzt anmelden!</a:t>
            </a:r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25223CD0-61E6-437D-9D91-02DB787ED9D6}"/>
              </a:ext>
            </a:extLst>
          </p:cNvPr>
          <p:cNvGrpSpPr/>
          <p:nvPr/>
        </p:nvGrpSpPr>
        <p:grpSpPr>
          <a:xfrm>
            <a:off x="-3048000" y="1"/>
            <a:ext cx="2899458" cy="1546698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8BD3A592-FF47-43C3-A137-0CA96C143D01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712E5AFD-125F-4D50-B3C5-3F21D464D8F1}"/>
                </a:ext>
              </a:extLst>
            </p:cNvPr>
            <p:cNvSpPr txBox="1"/>
            <p:nvPr/>
          </p:nvSpPr>
          <p:spPr>
            <a:xfrm>
              <a:off x="226560" y="1426657"/>
              <a:ext cx="10670133" cy="47501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Klicke doppelt auf das SPORTUNION-Logo, um dieses zu löschen und durch dein Vereinslogo zu ersetzen.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DE68C211-C915-40B7-8C27-BA53C25FB47F}"/>
              </a:ext>
            </a:extLst>
          </p:cNvPr>
          <p:cNvGrpSpPr/>
          <p:nvPr/>
        </p:nvGrpSpPr>
        <p:grpSpPr>
          <a:xfrm>
            <a:off x="-3048000" y="3902703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B046D7E2-8BDD-456E-A369-7594A4CF684A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D2698775-D8B0-41BE-998B-4F37F344DF77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 err="1">
                  <a:solidFill>
                    <a:schemeClr val="bg1"/>
                  </a:solidFill>
                </a:rPr>
                <a:t>Contentbox</a:t>
              </a:r>
              <a:r>
                <a:rPr lang="de-AT" sz="1500" b="1" dirty="0">
                  <a:solidFill>
                    <a:schemeClr val="bg1"/>
                  </a:solidFill>
                </a:rPr>
                <a:t> (optional) – einzeilig!</a:t>
              </a:r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BF0A2185-32FB-4705-AC6F-2FEE32C5BC8B}"/>
              </a:ext>
            </a:extLst>
          </p:cNvPr>
          <p:cNvGrpSpPr/>
          <p:nvPr/>
        </p:nvGrpSpPr>
        <p:grpSpPr>
          <a:xfrm>
            <a:off x="7708217" y="2779647"/>
            <a:ext cx="4518748" cy="2383513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76904C74-DBD2-4CF6-B6BE-969D8ABE258D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0235EEE0-1433-474B-919A-3FC583910189}"/>
                </a:ext>
              </a:extLst>
            </p:cNvPr>
            <p:cNvSpPr txBox="1"/>
            <p:nvPr/>
          </p:nvSpPr>
          <p:spPr>
            <a:xfrm>
              <a:off x="226559" y="1426658"/>
              <a:ext cx="10670133" cy="42724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FOTO ODER MUSTER: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Das SPORTUNION-Muster kann durch ein Foto ersetzt werden. 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Füge ein Foto ein und wähle rechts klick &gt; in den Hintergrund. </a:t>
              </a:r>
              <a:br>
                <a:rPr lang="de-AT" sz="1500" b="1" dirty="0">
                  <a:solidFill>
                    <a:schemeClr val="bg1"/>
                  </a:solidFill>
                </a:rPr>
              </a:br>
              <a:br>
                <a:rPr lang="de-AT" sz="1500" b="1" dirty="0">
                  <a:solidFill>
                    <a:schemeClr val="bg1"/>
                  </a:solidFill>
                </a:rPr>
              </a:br>
              <a:r>
                <a:rPr lang="de-AT" sz="1500" b="1" dirty="0">
                  <a:solidFill>
                    <a:schemeClr val="bg1"/>
                  </a:solidFill>
                </a:rPr>
                <a:t>Anleitung für einen Fotofreisteller unter design.sportunion.at/</a:t>
              </a:r>
              <a:r>
                <a:rPr lang="de-AT" sz="1500" b="1" dirty="0" err="1">
                  <a:solidFill>
                    <a:schemeClr val="bg1"/>
                  </a:solidFill>
                </a:rPr>
                <a:t>freisteller</a:t>
              </a:r>
              <a:endParaRPr lang="de-AT" sz="1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06CA4F70-A342-4BE7-9719-7B4E4766B6CA}"/>
              </a:ext>
            </a:extLst>
          </p:cNvPr>
          <p:cNvGrpSpPr/>
          <p:nvPr/>
        </p:nvGrpSpPr>
        <p:grpSpPr>
          <a:xfrm>
            <a:off x="7708217" y="7330927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D8EC19A4-B5AA-421F-A7DD-D4D20C968B07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B48AD381-D42B-484F-AB0C-9AD52937F0A5}"/>
                </a:ext>
              </a:extLst>
            </p:cNvPr>
            <p:cNvSpPr txBox="1"/>
            <p:nvPr/>
          </p:nvSpPr>
          <p:spPr>
            <a:xfrm>
              <a:off x="226559" y="1426659"/>
              <a:ext cx="10670133" cy="2922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IMPRESSUM: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Medieninhaber (=Name des Vereins), Herstellername (=Name der Druckerei), Herstellungsort (=Ort der Druckerei)</a:t>
              </a:r>
            </a:p>
          </p:txBody>
        </p:sp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A484EEED-E343-4348-A80B-0E511CF9DDEF}"/>
              </a:ext>
            </a:extLst>
          </p:cNvPr>
          <p:cNvGrpSpPr/>
          <p:nvPr/>
        </p:nvGrpSpPr>
        <p:grpSpPr>
          <a:xfrm>
            <a:off x="7708217" y="5421199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FF4ECFD3-A97E-49D9-81F9-83AFB7C36D5C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6EF96271-B9EB-4EA6-9404-D769D18491A9}"/>
                </a:ext>
              </a:extLst>
            </p:cNvPr>
            <p:cNvSpPr txBox="1"/>
            <p:nvPr/>
          </p:nvSpPr>
          <p:spPr>
            <a:xfrm>
              <a:off x="226559" y="1426660"/>
              <a:ext cx="10670133" cy="51006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DATUMSBOX: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Wähle zwischen Zeitpunkt, fixer Wochentag oder Zeitspanne. Die Muster sind auf verschiedenen Seiten zu finden.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460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E544501D-2B53-4AA4-A9C5-E2C17C6AC7D8}"/>
              </a:ext>
            </a:extLst>
          </p:cNvPr>
          <p:cNvGrpSpPr/>
          <p:nvPr/>
        </p:nvGrpSpPr>
        <p:grpSpPr>
          <a:xfrm>
            <a:off x="0" y="-35746"/>
            <a:ext cx="7559675" cy="11365417"/>
            <a:chOff x="0" y="-35746"/>
            <a:chExt cx="7559675" cy="11365417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4CF50B24-07B7-4370-94AA-26A9A2E3F2D9}"/>
                </a:ext>
              </a:extLst>
            </p:cNvPr>
            <p:cNvGrpSpPr/>
            <p:nvPr/>
          </p:nvGrpSpPr>
          <p:grpSpPr>
            <a:xfrm>
              <a:off x="0" y="-35746"/>
              <a:ext cx="7559675" cy="11365417"/>
              <a:chOff x="0" y="-35746"/>
              <a:chExt cx="7559675" cy="11365417"/>
            </a:xfrm>
          </p:grpSpPr>
          <p:pic>
            <p:nvPicPr>
              <p:cNvPr id="26" name="Grafik 25">
                <a:extLst>
                  <a:ext uri="{FF2B5EF4-FFF2-40B4-BE49-F238E27FC236}">
                    <a16:creationId xmlns:a16="http://schemas.microsoft.com/office/drawing/2014/main" id="{FEC1E802-ED66-4839-B762-DA0F0A2B89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35746"/>
                <a:ext cx="7559675" cy="10727559"/>
              </a:xfrm>
              <a:prstGeom prst="rect">
                <a:avLst/>
              </a:prstGeom>
            </p:spPr>
          </p:pic>
          <p:grpSp>
            <p:nvGrpSpPr>
              <p:cNvPr id="22" name="Gruppieren 21">
                <a:extLst>
                  <a:ext uri="{FF2B5EF4-FFF2-40B4-BE49-F238E27FC236}">
                    <a16:creationId xmlns:a16="http://schemas.microsoft.com/office/drawing/2014/main" id="{A326B3D6-75A3-4543-BE6D-A3FAD36E1D10}"/>
                  </a:ext>
                </a:extLst>
              </p:cNvPr>
              <p:cNvGrpSpPr/>
              <p:nvPr/>
            </p:nvGrpSpPr>
            <p:grpSpPr>
              <a:xfrm>
                <a:off x="0" y="5715696"/>
                <a:ext cx="7559675" cy="5613975"/>
                <a:chOff x="0" y="5715696"/>
                <a:chExt cx="7559675" cy="5613975"/>
              </a:xfrm>
            </p:grpSpPr>
            <p:pic>
              <p:nvPicPr>
                <p:cNvPr id="23" name="Grafik 22">
                  <a:extLst>
                    <a:ext uri="{FF2B5EF4-FFF2-40B4-BE49-F238E27FC236}">
                      <a16:creationId xmlns:a16="http://schemas.microsoft.com/office/drawing/2014/main" id="{BED98787-F35E-4881-A316-9DE1BFAF430C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668"/>
                <a:stretch/>
              </p:blipFill>
              <p:spPr>
                <a:xfrm>
                  <a:off x="0" y="5715696"/>
                  <a:ext cx="7559675" cy="5613975"/>
                </a:xfrm>
                <a:prstGeom prst="rect">
                  <a:avLst/>
                </a:prstGeom>
              </p:spPr>
            </p:pic>
            <p:sp>
              <p:nvSpPr>
                <p:cNvPr id="24" name="Rechteck 23">
                  <a:extLst>
                    <a:ext uri="{FF2B5EF4-FFF2-40B4-BE49-F238E27FC236}">
                      <a16:creationId xmlns:a16="http://schemas.microsoft.com/office/drawing/2014/main" id="{90CB1E04-B0DF-4F7F-91EE-5BBCC5BC9DA7}"/>
                    </a:ext>
                  </a:extLst>
                </p:cNvPr>
                <p:cNvSpPr/>
                <p:nvPr userDrawn="1"/>
              </p:nvSpPr>
              <p:spPr>
                <a:xfrm>
                  <a:off x="0" y="7120647"/>
                  <a:ext cx="7552218" cy="4209024"/>
                </a:xfrm>
                <a:prstGeom prst="rect">
                  <a:avLst/>
                </a:prstGeom>
                <a:gradFill>
                  <a:gsLst>
                    <a:gs pos="46000">
                      <a:schemeClr val="bg1"/>
                    </a:gs>
                    <a:gs pos="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 dirty="0"/>
                </a:p>
              </p:txBody>
            </p:sp>
          </p:grpSp>
        </p:grpSp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2650835A-2D14-4B31-8012-0D651681B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86" y="263003"/>
              <a:ext cx="2782529" cy="1024127"/>
            </a:xfrm>
            <a:prstGeom prst="rect">
              <a:avLst/>
            </a:prstGeom>
          </p:spPr>
        </p:pic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B0CE41EB-C729-4DE5-951B-AFBC0017C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0540" y="9012959"/>
              <a:ext cx="2632487" cy="485329"/>
            </a:xfrm>
            <a:prstGeom prst="rect">
              <a:avLst/>
            </a:prstGeom>
          </p:spPr>
        </p:pic>
      </p:grpSp>
      <p:sp>
        <p:nvSpPr>
          <p:cNvPr id="36" name="Titel 35">
            <a:extLst>
              <a:ext uri="{FF2B5EF4-FFF2-40B4-BE49-F238E27FC236}">
                <a16:creationId xmlns:a16="http://schemas.microsoft.com/office/drawing/2014/main" id="{03AA6A4B-6CA9-43DF-A16F-7E2F280D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0D72D53E-E5E5-4165-A582-88F67C00B3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8A6006-C33A-47F7-A0E0-AF0F9FE7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www.sportunion.at</a:t>
            </a:r>
          </a:p>
        </p:txBody>
      </p:sp>
      <p:sp>
        <p:nvSpPr>
          <p:cNvPr id="38" name="Textplatzhalter 37">
            <a:extLst>
              <a:ext uri="{FF2B5EF4-FFF2-40B4-BE49-F238E27FC236}">
                <a16:creationId xmlns:a16="http://schemas.microsoft.com/office/drawing/2014/main" id="{04F163E8-6361-46DA-9179-12B0CF215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9" name="Textplatzhalter 38">
            <a:extLst>
              <a:ext uri="{FF2B5EF4-FFF2-40B4-BE49-F238E27FC236}">
                <a16:creationId xmlns:a16="http://schemas.microsoft.com/office/drawing/2014/main" id="{AF92F84A-D4BE-4856-A096-A36491AE4F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491447A0-28FB-4FDF-BC61-56DC336C0703}"/>
              </a:ext>
            </a:extLst>
          </p:cNvPr>
          <p:cNvSpPr/>
          <p:nvPr/>
        </p:nvSpPr>
        <p:spPr>
          <a:xfrm>
            <a:off x="5369960" y="566208"/>
            <a:ext cx="2504330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Bundesland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501B5B2-6983-40DB-80CD-2FF0A1130B0A}"/>
              </a:ext>
            </a:extLst>
          </p:cNvPr>
          <p:cNvSpPr/>
          <p:nvPr/>
        </p:nvSpPr>
        <p:spPr>
          <a:xfrm rot="16200000">
            <a:off x="4535507" y="3054567"/>
            <a:ext cx="1726399" cy="432193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3A75A2D2-C998-4624-9E02-50ABA053A8EE}"/>
              </a:ext>
            </a:extLst>
          </p:cNvPr>
          <p:cNvSpPr txBox="1">
            <a:spLocks/>
          </p:cNvSpPr>
          <p:nvPr/>
        </p:nvSpPr>
        <p:spPr>
          <a:xfrm>
            <a:off x="4321937" y="4251021"/>
            <a:ext cx="1620963" cy="172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108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730915C2-6777-4457-AF2C-BE6F5BFFD7E0}"/>
              </a:ext>
            </a:extLst>
          </p:cNvPr>
          <p:cNvSpPr txBox="1">
            <a:spLocks/>
          </p:cNvSpPr>
          <p:nvPr/>
        </p:nvSpPr>
        <p:spPr>
          <a:xfrm>
            <a:off x="5775936" y="4715250"/>
            <a:ext cx="2418808" cy="1122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e-AT" sz="4800" b="0" dirty="0">
                <a:solidFill>
                  <a:schemeClr val="bg1"/>
                </a:solidFill>
              </a:rPr>
              <a:t>NOV</a:t>
            </a:r>
          </a:p>
          <a:p>
            <a:pPr>
              <a:lnSpc>
                <a:spcPct val="70000"/>
              </a:lnSpc>
            </a:pPr>
            <a:r>
              <a:rPr lang="de-AT" sz="48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1" name="Rechteck: obere Ecken abgerundet 20">
            <a:extLst>
              <a:ext uri="{FF2B5EF4-FFF2-40B4-BE49-F238E27FC236}">
                <a16:creationId xmlns:a16="http://schemas.microsoft.com/office/drawing/2014/main" id="{1EB744D0-0BB8-42B9-9958-CF1BB8B0051B}"/>
              </a:ext>
            </a:extLst>
          </p:cNvPr>
          <p:cNvSpPr/>
          <p:nvPr/>
        </p:nvSpPr>
        <p:spPr>
          <a:xfrm rot="5400000">
            <a:off x="137599" y="9025819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D2C0487C-A7FF-4D43-97E0-8B67FC84C4CC}"/>
              </a:ext>
            </a:extLst>
          </p:cNvPr>
          <p:cNvSpPr/>
          <p:nvPr/>
        </p:nvSpPr>
        <p:spPr>
          <a:xfrm>
            <a:off x="-490437" y="2985608"/>
            <a:ext cx="3637652" cy="67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AT" sz="2800" b="1" dirty="0">
                <a:solidFill>
                  <a:schemeClr val="accent2"/>
                </a:solidFill>
                <a:latin typeface="Barlow" panose="00000500000000000000" pitchFamily="2" charset="0"/>
              </a:rPr>
              <a:t>Jetzt anmelden!</a:t>
            </a:r>
          </a:p>
        </p:txBody>
      </p:sp>
      <p:sp>
        <p:nvSpPr>
          <p:cNvPr id="30" name="Bildplatzhalter 7">
            <a:extLst>
              <a:ext uri="{FF2B5EF4-FFF2-40B4-BE49-F238E27FC236}">
                <a16:creationId xmlns:a16="http://schemas.microsoft.com/office/drawing/2014/main" id="{BCC3BEE7-6C0E-417D-9FE3-31279887ECBB}"/>
              </a:ext>
            </a:extLst>
          </p:cNvPr>
          <p:cNvSpPr txBox="1">
            <a:spLocks/>
          </p:cNvSpPr>
          <p:nvPr/>
        </p:nvSpPr>
        <p:spPr>
          <a:xfrm>
            <a:off x="329522" y="9555578"/>
            <a:ext cx="6893174" cy="8716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500" dirty="0">
                <a:solidFill>
                  <a:schemeClr val="bg1"/>
                </a:solidFill>
              </a:rPr>
              <a:t>Sponsoren platzieren</a:t>
            </a:r>
          </a:p>
        </p:txBody>
      </p:sp>
      <p:sp>
        <p:nvSpPr>
          <p:cNvPr id="31" name="Titelplatzhalter 1">
            <a:extLst>
              <a:ext uri="{FF2B5EF4-FFF2-40B4-BE49-F238E27FC236}">
                <a16:creationId xmlns:a16="http://schemas.microsoft.com/office/drawing/2014/main" id="{E74BB46B-A851-4C15-B9E3-D1F79860F5EC}"/>
              </a:ext>
            </a:extLst>
          </p:cNvPr>
          <p:cNvSpPr txBox="1">
            <a:spLocks/>
          </p:cNvSpPr>
          <p:nvPr/>
        </p:nvSpPr>
        <p:spPr>
          <a:xfrm>
            <a:off x="3440993" y="5006115"/>
            <a:ext cx="1030635" cy="560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e-AT" sz="4800" b="0" dirty="0">
                <a:solidFill>
                  <a:schemeClr val="bg1"/>
                </a:solidFill>
              </a:rPr>
              <a:t>Ab</a:t>
            </a:r>
            <a:endParaRPr lang="de-AT" sz="4800" dirty="0">
              <a:solidFill>
                <a:schemeClr val="bg1"/>
              </a:solidFill>
            </a:endParaRPr>
          </a:p>
        </p:txBody>
      </p: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6809E21F-4EC9-4993-AB08-EAB9618396D3}"/>
              </a:ext>
            </a:extLst>
          </p:cNvPr>
          <p:cNvGrpSpPr/>
          <p:nvPr/>
        </p:nvGrpSpPr>
        <p:grpSpPr>
          <a:xfrm>
            <a:off x="-3048000" y="1"/>
            <a:ext cx="2899458" cy="1546698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EA324287-A1F0-4964-A5EC-856216214FAC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DB585CDF-6CB8-4E2A-9E9F-CBB5E9CCC85C}"/>
                </a:ext>
              </a:extLst>
            </p:cNvPr>
            <p:cNvSpPr txBox="1"/>
            <p:nvPr/>
          </p:nvSpPr>
          <p:spPr>
            <a:xfrm>
              <a:off x="226560" y="1426657"/>
              <a:ext cx="10670133" cy="47501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Klicke doppelt auf das SPORTUNION-Logo, um dieses zu löschen und durch dein Vereinslogo zu ersetzen.</a:t>
              </a:r>
            </a:p>
          </p:txBody>
        </p:sp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381AC543-6FC7-49CD-88A9-AA51066CF088}"/>
              </a:ext>
            </a:extLst>
          </p:cNvPr>
          <p:cNvGrpSpPr/>
          <p:nvPr/>
        </p:nvGrpSpPr>
        <p:grpSpPr>
          <a:xfrm>
            <a:off x="-3048000" y="2985608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04DF9242-A962-4164-B0DC-DD54BD190735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B099C92F-BF72-4BF4-BC94-D845DB2F3C8D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 err="1">
                  <a:solidFill>
                    <a:schemeClr val="bg1"/>
                  </a:solidFill>
                </a:rPr>
                <a:t>Contentbox</a:t>
              </a:r>
              <a:r>
                <a:rPr lang="de-AT" sz="1500" b="1" dirty="0">
                  <a:solidFill>
                    <a:schemeClr val="bg1"/>
                  </a:solidFill>
                </a:rPr>
                <a:t> (optional) – einzeilig!</a:t>
              </a:r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739314DD-8140-48D3-BFC1-FE070796CCCD}"/>
              </a:ext>
            </a:extLst>
          </p:cNvPr>
          <p:cNvGrpSpPr/>
          <p:nvPr/>
        </p:nvGrpSpPr>
        <p:grpSpPr>
          <a:xfrm>
            <a:off x="7708217" y="1408406"/>
            <a:ext cx="4518748" cy="2383513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897CAE14-F082-494E-B544-7E8926E4EDDB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54707D91-A83F-4BD8-93AA-BA3088341A61}"/>
                </a:ext>
              </a:extLst>
            </p:cNvPr>
            <p:cNvSpPr txBox="1"/>
            <p:nvPr/>
          </p:nvSpPr>
          <p:spPr>
            <a:xfrm>
              <a:off x="226559" y="1426658"/>
              <a:ext cx="10670133" cy="42724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FOTO ODER MUSTER: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Das SPORTUNION-Muster kann durch ein Foto ersetzt werden. 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Füge ein Foto ein und wähle rechts klick &gt; in den Hintergrund. </a:t>
              </a:r>
              <a:br>
                <a:rPr lang="de-AT" sz="1500" b="1" dirty="0">
                  <a:solidFill>
                    <a:schemeClr val="bg1"/>
                  </a:solidFill>
                </a:rPr>
              </a:br>
              <a:br>
                <a:rPr lang="de-AT" sz="1500" b="1" dirty="0">
                  <a:solidFill>
                    <a:schemeClr val="bg1"/>
                  </a:solidFill>
                </a:rPr>
              </a:br>
              <a:r>
                <a:rPr lang="de-AT" sz="1500" b="1" dirty="0">
                  <a:solidFill>
                    <a:schemeClr val="bg1"/>
                  </a:solidFill>
                </a:rPr>
                <a:t>Anleitung für einen Fotofreisteller unter design.sportunion.at/</a:t>
              </a:r>
              <a:r>
                <a:rPr lang="de-AT" sz="1500" b="1" dirty="0" err="1">
                  <a:solidFill>
                    <a:schemeClr val="bg1"/>
                  </a:solidFill>
                </a:rPr>
                <a:t>freisteller</a:t>
              </a:r>
              <a:endParaRPr lang="de-AT" sz="1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97B3F9A-8969-4D7E-B386-98F971B09E0A}"/>
              </a:ext>
            </a:extLst>
          </p:cNvPr>
          <p:cNvGrpSpPr/>
          <p:nvPr/>
        </p:nvGrpSpPr>
        <p:grpSpPr>
          <a:xfrm>
            <a:off x="7708217" y="6824857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61B0C7F6-C924-420B-956B-877A4D3325F0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476BE9B2-0428-401B-8709-2D859B7C958C}"/>
                </a:ext>
              </a:extLst>
            </p:cNvPr>
            <p:cNvSpPr txBox="1"/>
            <p:nvPr/>
          </p:nvSpPr>
          <p:spPr>
            <a:xfrm>
              <a:off x="226559" y="1426659"/>
              <a:ext cx="10670133" cy="2922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IMPRESSUM: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Medieninhaber (=Name des Vereins), Herstellername (=Name der Druckerei), Herstellungsort (=Ort der Druckerei)</a:t>
              </a:r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37139086-A7A8-4772-9C64-DB790BDB22F7}"/>
              </a:ext>
            </a:extLst>
          </p:cNvPr>
          <p:cNvGrpSpPr/>
          <p:nvPr/>
        </p:nvGrpSpPr>
        <p:grpSpPr>
          <a:xfrm>
            <a:off x="7708217" y="4535925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08381761-8759-41B7-9DC7-EF516F8BE76E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E97714B2-1CAB-44EF-9613-3704107E9282}"/>
                </a:ext>
              </a:extLst>
            </p:cNvPr>
            <p:cNvSpPr txBox="1"/>
            <p:nvPr/>
          </p:nvSpPr>
          <p:spPr>
            <a:xfrm>
              <a:off x="226559" y="1426660"/>
              <a:ext cx="10670133" cy="51006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DATUMSBOX: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Wähle zwischen Zeitpunkt, fixer Wochentag oder Zeitspanne. Die Muster sind auf verschiedenen Seiten zu finden.</a:t>
              </a:r>
            </a:p>
          </p:txBody>
        </p:sp>
      </p:grp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674A82AF-00A6-4C43-A57A-5F02BE570E4F}"/>
              </a:ext>
            </a:extLst>
          </p:cNvPr>
          <p:cNvGrpSpPr/>
          <p:nvPr/>
        </p:nvGrpSpPr>
        <p:grpSpPr>
          <a:xfrm>
            <a:off x="-3048000" y="9498288"/>
            <a:ext cx="2899458" cy="1322961"/>
            <a:chOff x="-200660" y="503583"/>
            <a:chExt cx="12192000" cy="8883907"/>
          </a:xfrm>
          <a:solidFill>
            <a:schemeClr val="tx2">
              <a:lumMod val="25000"/>
            </a:schemeClr>
          </a:solidFill>
        </p:grpSpPr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EF9552B8-0C15-44C3-8A55-F6803070DE17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AC58DE44-EA34-4F6E-9748-643DD3FF6099}"/>
                </a:ext>
              </a:extLst>
            </p:cNvPr>
            <p:cNvSpPr txBox="1"/>
            <p:nvPr/>
          </p:nvSpPr>
          <p:spPr>
            <a:xfrm>
              <a:off x="226560" y="1426661"/>
              <a:ext cx="10670133" cy="7960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Sponsoren in der Fußzeile platzieren. Der Hintergrund ist hier weiß.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62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E544501D-2B53-4AA4-A9C5-E2C17C6AC7D8}"/>
              </a:ext>
            </a:extLst>
          </p:cNvPr>
          <p:cNvGrpSpPr/>
          <p:nvPr/>
        </p:nvGrpSpPr>
        <p:grpSpPr>
          <a:xfrm>
            <a:off x="0" y="-35746"/>
            <a:ext cx="7559675" cy="11365417"/>
            <a:chOff x="0" y="-35746"/>
            <a:chExt cx="7559675" cy="11365417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4CF50B24-07B7-4370-94AA-26A9A2E3F2D9}"/>
                </a:ext>
              </a:extLst>
            </p:cNvPr>
            <p:cNvGrpSpPr/>
            <p:nvPr/>
          </p:nvGrpSpPr>
          <p:grpSpPr>
            <a:xfrm>
              <a:off x="0" y="-35746"/>
              <a:ext cx="7559675" cy="11365417"/>
              <a:chOff x="0" y="-35746"/>
              <a:chExt cx="7559675" cy="11365417"/>
            </a:xfrm>
          </p:grpSpPr>
          <p:pic>
            <p:nvPicPr>
              <p:cNvPr id="26" name="Grafik 25">
                <a:extLst>
                  <a:ext uri="{FF2B5EF4-FFF2-40B4-BE49-F238E27FC236}">
                    <a16:creationId xmlns:a16="http://schemas.microsoft.com/office/drawing/2014/main" id="{FEC1E802-ED66-4839-B762-DA0F0A2B89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35746"/>
                <a:ext cx="7559675" cy="10727559"/>
              </a:xfrm>
              <a:prstGeom prst="rect">
                <a:avLst/>
              </a:prstGeom>
            </p:spPr>
          </p:pic>
          <p:grpSp>
            <p:nvGrpSpPr>
              <p:cNvPr id="22" name="Gruppieren 21">
                <a:extLst>
                  <a:ext uri="{FF2B5EF4-FFF2-40B4-BE49-F238E27FC236}">
                    <a16:creationId xmlns:a16="http://schemas.microsoft.com/office/drawing/2014/main" id="{A326B3D6-75A3-4543-BE6D-A3FAD36E1D10}"/>
                  </a:ext>
                </a:extLst>
              </p:cNvPr>
              <p:cNvGrpSpPr/>
              <p:nvPr/>
            </p:nvGrpSpPr>
            <p:grpSpPr>
              <a:xfrm>
                <a:off x="0" y="5715696"/>
                <a:ext cx="7559675" cy="5613975"/>
                <a:chOff x="0" y="5715696"/>
                <a:chExt cx="7559675" cy="5613975"/>
              </a:xfrm>
            </p:grpSpPr>
            <p:pic>
              <p:nvPicPr>
                <p:cNvPr id="23" name="Grafik 22">
                  <a:extLst>
                    <a:ext uri="{FF2B5EF4-FFF2-40B4-BE49-F238E27FC236}">
                      <a16:creationId xmlns:a16="http://schemas.microsoft.com/office/drawing/2014/main" id="{BED98787-F35E-4881-A316-9DE1BFAF430C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668"/>
                <a:stretch/>
              </p:blipFill>
              <p:spPr>
                <a:xfrm>
                  <a:off x="0" y="5715696"/>
                  <a:ext cx="7559675" cy="5613975"/>
                </a:xfrm>
                <a:prstGeom prst="rect">
                  <a:avLst/>
                </a:prstGeom>
              </p:spPr>
            </p:pic>
            <p:sp>
              <p:nvSpPr>
                <p:cNvPr id="24" name="Rechteck 23">
                  <a:extLst>
                    <a:ext uri="{FF2B5EF4-FFF2-40B4-BE49-F238E27FC236}">
                      <a16:creationId xmlns:a16="http://schemas.microsoft.com/office/drawing/2014/main" id="{90CB1E04-B0DF-4F7F-91EE-5BBCC5BC9DA7}"/>
                    </a:ext>
                  </a:extLst>
                </p:cNvPr>
                <p:cNvSpPr/>
                <p:nvPr userDrawn="1"/>
              </p:nvSpPr>
              <p:spPr>
                <a:xfrm>
                  <a:off x="0" y="7120647"/>
                  <a:ext cx="7552218" cy="4209024"/>
                </a:xfrm>
                <a:prstGeom prst="rect">
                  <a:avLst/>
                </a:prstGeom>
                <a:gradFill>
                  <a:gsLst>
                    <a:gs pos="46000">
                      <a:schemeClr val="bg1"/>
                    </a:gs>
                    <a:gs pos="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 dirty="0"/>
                </a:p>
              </p:txBody>
            </p:sp>
          </p:grpSp>
        </p:grpSp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2650835A-2D14-4B31-8012-0D651681B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86" y="263003"/>
              <a:ext cx="2782529" cy="1024127"/>
            </a:xfrm>
            <a:prstGeom prst="rect">
              <a:avLst/>
            </a:prstGeom>
          </p:spPr>
        </p:pic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B0CE41EB-C729-4DE5-951B-AFBC0017C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0540" y="9012959"/>
              <a:ext cx="2632487" cy="485329"/>
            </a:xfrm>
            <a:prstGeom prst="rect">
              <a:avLst/>
            </a:prstGeom>
          </p:spPr>
        </p:pic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8A6006-C33A-47F7-A0E0-AF0F9FE7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www.sportunion.at</a:t>
            </a:r>
          </a:p>
        </p:txBody>
      </p:sp>
      <p:sp>
        <p:nvSpPr>
          <p:cNvPr id="31" name="Titel 30">
            <a:extLst>
              <a:ext uri="{FF2B5EF4-FFF2-40B4-BE49-F238E27FC236}">
                <a16:creationId xmlns:a16="http://schemas.microsoft.com/office/drawing/2014/main" id="{132F5940-0062-4C9D-96F6-6077183B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930B6E95-C3E8-4912-8454-278486E5CA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4017BD91-8F5D-478F-80E7-8DFACAA18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6EF83853-B17C-4C7C-99F5-0CA48DE71D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CF46D741-8D76-430D-AE22-CD58C2BF99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491447A0-28FB-4FDF-BC61-56DC336C0703}"/>
              </a:ext>
            </a:extLst>
          </p:cNvPr>
          <p:cNvSpPr/>
          <p:nvPr/>
        </p:nvSpPr>
        <p:spPr>
          <a:xfrm>
            <a:off x="5369960" y="566208"/>
            <a:ext cx="2504330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Bundesland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501B5B2-6983-40DB-80CD-2FF0A1130B0A}"/>
              </a:ext>
            </a:extLst>
          </p:cNvPr>
          <p:cNvSpPr/>
          <p:nvPr/>
        </p:nvSpPr>
        <p:spPr>
          <a:xfrm rot="16200000">
            <a:off x="4877518" y="3396580"/>
            <a:ext cx="1726399" cy="363791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730915C2-6777-4457-AF2C-BE6F5BFFD7E0}"/>
              </a:ext>
            </a:extLst>
          </p:cNvPr>
          <p:cNvSpPr txBox="1">
            <a:spLocks/>
          </p:cNvSpPr>
          <p:nvPr/>
        </p:nvSpPr>
        <p:spPr>
          <a:xfrm>
            <a:off x="5775936" y="4715250"/>
            <a:ext cx="2418808" cy="1122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e-AT" sz="4800" b="0" dirty="0">
                <a:solidFill>
                  <a:schemeClr val="bg1"/>
                </a:solidFill>
              </a:rPr>
              <a:t>NOV</a:t>
            </a:r>
          </a:p>
          <a:p>
            <a:pPr>
              <a:lnSpc>
                <a:spcPct val="70000"/>
              </a:lnSpc>
            </a:pPr>
            <a:r>
              <a:rPr lang="de-AT" sz="48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1" name="Rechteck: obere Ecken abgerundet 20">
            <a:extLst>
              <a:ext uri="{FF2B5EF4-FFF2-40B4-BE49-F238E27FC236}">
                <a16:creationId xmlns:a16="http://schemas.microsoft.com/office/drawing/2014/main" id="{1EB744D0-0BB8-42B9-9958-CF1BB8B0051B}"/>
              </a:ext>
            </a:extLst>
          </p:cNvPr>
          <p:cNvSpPr/>
          <p:nvPr/>
        </p:nvSpPr>
        <p:spPr>
          <a:xfrm rot="5400000">
            <a:off x="137599" y="9025819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30" name="Bildplatzhalter 7">
            <a:extLst>
              <a:ext uri="{FF2B5EF4-FFF2-40B4-BE49-F238E27FC236}">
                <a16:creationId xmlns:a16="http://schemas.microsoft.com/office/drawing/2014/main" id="{BCC3BEE7-6C0E-417D-9FE3-31279887ECBB}"/>
              </a:ext>
            </a:extLst>
          </p:cNvPr>
          <p:cNvSpPr txBox="1">
            <a:spLocks/>
          </p:cNvSpPr>
          <p:nvPr/>
        </p:nvSpPr>
        <p:spPr>
          <a:xfrm>
            <a:off x="329522" y="9555578"/>
            <a:ext cx="6893174" cy="8716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500" dirty="0">
                <a:solidFill>
                  <a:schemeClr val="bg1"/>
                </a:solidFill>
              </a:rPr>
              <a:t>Sponsoren platzieren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E7462E3F-E17E-426D-B559-F5BDFD5D677D}"/>
              </a:ext>
            </a:extLst>
          </p:cNvPr>
          <p:cNvSpPr/>
          <p:nvPr/>
        </p:nvSpPr>
        <p:spPr>
          <a:xfrm>
            <a:off x="-490437" y="2989722"/>
            <a:ext cx="1909001" cy="67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AT" sz="2800" b="1" dirty="0">
                <a:solidFill>
                  <a:schemeClr val="accent2"/>
                </a:solidFill>
                <a:latin typeface="Barlow" panose="00000500000000000000" pitchFamily="2" charset="0"/>
              </a:rPr>
              <a:t>NEU!</a:t>
            </a: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B57480C6-7A14-430E-9B2F-1D6FB3E3F132}"/>
              </a:ext>
            </a:extLst>
          </p:cNvPr>
          <p:cNvGrpSpPr/>
          <p:nvPr/>
        </p:nvGrpSpPr>
        <p:grpSpPr>
          <a:xfrm>
            <a:off x="-3048000" y="1"/>
            <a:ext cx="2899458" cy="1546698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6A3E1235-3F02-4FD3-991C-A7ED90758B52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3FCF62A6-B1CF-4398-A8BF-F2EC87B8F6ED}"/>
                </a:ext>
              </a:extLst>
            </p:cNvPr>
            <p:cNvSpPr txBox="1"/>
            <p:nvPr/>
          </p:nvSpPr>
          <p:spPr>
            <a:xfrm>
              <a:off x="226560" y="1426657"/>
              <a:ext cx="10670133" cy="47501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Klicke doppelt auf das SPORTUNION-Logo, um dieses zu löschen und durch dein Vereinslogo zu ersetzen.</a:t>
              </a: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445282D4-4F74-45F5-A63F-C84FEA738CA4}"/>
              </a:ext>
            </a:extLst>
          </p:cNvPr>
          <p:cNvGrpSpPr/>
          <p:nvPr/>
        </p:nvGrpSpPr>
        <p:grpSpPr>
          <a:xfrm>
            <a:off x="-3048000" y="2985608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522FCD9B-40DC-4D3F-8DF7-D76BCCAC82AD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857C3546-C3E2-436D-BE13-30EE515B0C4D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 err="1">
                  <a:solidFill>
                    <a:schemeClr val="bg1"/>
                  </a:solidFill>
                </a:rPr>
                <a:t>Contentbox</a:t>
              </a:r>
              <a:r>
                <a:rPr lang="de-AT" sz="1500" b="1" dirty="0">
                  <a:solidFill>
                    <a:schemeClr val="bg1"/>
                  </a:solidFill>
                </a:rPr>
                <a:t> (optional) – einzeilig!</a:t>
              </a:r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8E2E85D1-A168-4931-B54B-75007D98F6FB}"/>
              </a:ext>
            </a:extLst>
          </p:cNvPr>
          <p:cNvGrpSpPr/>
          <p:nvPr/>
        </p:nvGrpSpPr>
        <p:grpSpPr>
          <a:xfrm>
            <a:off x="7708217" y="1408406"/>
            <a:ext cx="4518748" cy="2383513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D0844C88-D147-4C3B-8E74-3FE2F5320A57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AD7274A7-843F-4040-817B-C9E4D2EF0302}"/>
                </a:ext>
              </a:extLst>
            </p:cNvPr>
            <p:cNvSpPr txBox="1"/>
            <p:nvPr/>
          </p:nvSpPr>
          <p:spPr>
            <a:xfrm>
              <a:off x="226559" y="1426658"/>
              <a:ext cx="10670133" cy="42724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FOTO ODER MUSTER: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Das SPORTUNION-Muster kann durch ein Foto ersetzt werden. 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Füge ein Foto ein und wähle rechts klick &gt; in den Hintergrund. </a:t>
              </a:r>
              <a:br>
                <a:rPr lang="de-AT" sz="1500" b="1" dirty="0">
                  <a:solidFill>
                    <a:schemeClr val="bg1"/>
                  </a:solidFill>
                </a:rPr>
              </a:br>
              <a:br>
                <a:rPr lang="de-AT" sz="1500" b="1" dirty="0">
                  <a:solidFill>
                    <a:schemeClr val="bg1"/>
                  </a:solidFill>
                </a:rPr>
              </a:br>
              <a:r>
                <a:rPr lang="de-AT" sz="1500" b="1" dirty="0">
                  <a:solidFill>
                    <a:schemeClr val="bg1"/>
                  </a:solidFill>
                </a:rPr>
                <a:t>Anleitung für einen Fotofreisteller unter design.sportunion.at/</a:t>
              </a:r>
              <a:r>
                <a:rPr lang="de-AT" sz="1500" b="1" dirty="0" err="1">
                  <a:solidFill>
                    <a:schemeClr val="bg1"/>
                  </a:solidFill>
                </a:rPr>
                <a:t>freisteller</a:t>
              </a:r>
              <a:endParaRPr lang="de-AT" sz="1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3802775B-A8C7-4010-918A-9B72082F43BB}"/>
              </a:ext>
            </a:extLst>
          </p:cNvPr>
          <p:cNvGrpSpPr/>
          <p:nvPr/>
        </p:nvGrpSpPr>
        <p:grpSpPr>
          <a:xfrm>
            <a:off x="7708217" y="6824857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81980B66-CC34-4EA6-9A5D-4CE73550E27B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0AA624E7-2AD0-443B-B4C8-033B339C1E96}"/>
                </a:ext>
              </a:extLst>
            </p:cNvPr>
            <p:cNvSpPr txBox="1"/>
            <p:nvPr/>
          </p:nvSpPr>
          <p:spPr>
            <a:xfrm>
              <a:off x="226559" y="1426659"/>
              <a:ext cx="10670133" cy="2922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IMPRESSUM: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Medieninhaber (=Name des Vereins), Herstellername (=Name der Druckerei), Herstellungsort (=Ort der Druckerei)</a:t>
              </a:r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3975FAA4-96FE-4DC3-9059-C9D86C0479BD}"/>
              </a:ext>
            </a:extLst>
          </p:cNvPr>
          <p:cNvGrpSpPr/>
          <p:nvPr/>
        </p:nvGrpSpPr>
        <p:grpSpPr>
          <a:xfrm>
            <a:off x="7708217" y="4535925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29F88C9D-873C-486A-950A-A4ED892E2D41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A70D313B-4B9B-4CD2-90C7-B60D45070EC3}"/>
                </a:ext>
              </a:extLst>
            </p:cNvPr>
            <p:cNvSpPr txBox="1"/>
            <p:nvPr/>
          </p:nvSpPr>
          <p:spPr>
            <a:xfrm>
              <a:off x="226559" y="1426660"/>
              <a:ext cx="10670133" cy="51006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DATUMSBOX: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Wähle zwischen Zeitpunkt, fixer Wochentag oder Zeitspanne. Die Muster sind auf verschiedenen Seiten zu finden.</a:t>
              </a:r>
            </a:p>
          </p:txBody>
        </p: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248EBCC7-DEC8-4975-80B3-1C89996D37BE}"/>
              </a:ext>
            </a:extLst>
          </p:cNvPr>
          <p:cNvGrpSpPr/>
          <p:nvPr/>
        </p:nvGrpSpPr>
        <p:grpSpPr>
          <a:xfrm>
            <a:off x="-3048000" y="9498288"/>
            <a:ext cx="2899458" cy="1322961"/>
            <a:chOff x="-200660" y="503583"/>
            <a:chExt cx="12192000" cy="8883907"/>
          </a:xfrm>
          <a:solidFill>
            <a:schemeClr val="tx2">
              <a:lumMod val="25000"/>
            </a:schemeClr>
          </a:solidFill>
        </p:grpSpPr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4017F7C4-4B0A-4826-BBF2-F7739618A830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8A6B6448-1DD6-425D-936D-37893DE44920}"/>
                </a:ext>
              </a:extLst>
            </p:cNvPr>
            <p:cNvSpPr txBox="1"/>
            <p:nvPr/>
          </p:nvSpPr>
          <p:spPr>
            <a:xfrm>
              <a:off x="226560" y="1426661"/>
              <a:ext cx="10670133" cy="7960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Sponsoren in der Fußzeile platzieren. Der Hintergrund ist hier weiß.</a:t>
              </a:r>
            </a:p>
          </p:txBody>
        </p:sp>
      </p:grpSp>
      <p:sp>
        <p:nvSpPr>
          <p:cNvPr id="55" name="Titelplatzhalter 1">
            <a:extLst>
              <a:ext uri="{FF2B5EF4-FFF2-40B4-BE49-F238E27FC236}">
                <a16:creationId xmlns:a16="http://schemas.microsoft.com/office/drawing/2014/main" id="{1BE0BF68-5BF9-4F31-A11D-C4514A8C717F}"/>
              </a:ext>
            </a:extLst>
          </p:cNvPr>
          <p:cNvSpPr txBox="1">
            <a:spLocks/>
          </p:cNvSpPr>
          <p:nvPr/>
        </p:nvSpPr>
        <p:spPr>
          <a:xfrm>
            <a:off x="4127381" y="4244420"/>
            <a:ext cx="1620963" cy="172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e-AT" sz="10800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71649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F6732C75-2AF9-4507-902F-0BA49C400964}"/>
              </a:ext>
            </a:extLst>
          </p:cNvPr>
          <p:cNvGrpSpPr/>
          <p:nvPr/>
        </p:nvGrpSpPr>
        <p:grpSpPr>
          <a:xfrm>
            <a:off x="0" y="-35746"/>
            <a:ext cx="7559675" cy="10727559"/>
            <a:chOff x="0" y="-35746"/>
            <a:chExt cx="7559675" cy="10727559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BC94F897-7C96-4822-B078-8706592A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5746"/>
              <a:ext cx="7559675" cy="10727559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45BDCAF6-3F63-4D89-AC24-F8D57B18D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4562" y="9561622"/>
              <a:ext cx="2253190" cy="888440"/>
            </a:xfrm>
            <a:prstGeom prst="rect">
              <a:avLst/>
            </a:prstGeom>
          </p:spPr>
        </p:pic>
      </p:grpSp>
      <p:sp>
        <p:nvSpPr>
          <p:cNvPr id="25" name="Titel 24">
            <a:extLst>
              <a:ext uri="{FF2B5EF4-FFF2-40B4-BE49-F238E27FC236}">
                <a16:creationId xmlns:a16="http://schemas.microsoft.com/office/drawing/2014/main" id="{1233CDD2-826A-410F-8DA7-F2FB2B7CC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FA70345C-BE1C-483F-B519-DF2D9D0609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B5754520-7A84-4D46-AF35-415E0F800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CAED29-6B6C-4E5B-9F9D-8BB5CA08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www.verein.at</a:t>
            </a:r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E7DE964C-A706-4F39-A2DA-90CE9B5D98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D4D4B5C3-3275-4262-8C2A-15D4076587F9}"/>
              </a:ext>
            </a:extLst>
          </p:cNvPr>
          <p:cNvSpPr/>
          <p:nvPr/>
        </p:nvSpPr>
        <p:spPr>
          <a:xfrm rot="16200000">
            <a:off x="4877518" y="4343541"/>
            <a:ext cx="1726399" cy="363791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64084F93-1F41-4CDD-88F8-105DC0D5919E}"/>
              </a:ext>
            </a:extLst>
          </p:cNvPr>
          <p:cNvSpPr txBox="1">
            <a:spLocks/>
          </p:cNvSpPr>
          <p:nvPr/>
        </p:nvSpPr>
        <p:spPr>
          <a:xfrm>
            <a:off x="5775936" y="5662211"/>
            <a:ext cx="2418808" cy="1122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e-AT" sz="4800" b="0" dirty="0">
                <a:solidFill>
                  <a:schemeClr val="bg1"/>
                </a:solidFill>
              </a:rPr>
              <a:t>NOV</a:t>
            </a:r>
          </a:p>
          <a:p>
            <a:pPr>
              <a:lnSpc>
                <a:spcPct val="70000"/>
              </a:lnSpc>
            </a:pPr>
            <a:r>
              <a:rPr lang="de-AT" sz="48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6EB376E9-63CC-4CCD-8781-FA6F6C8D64E3}"/>
              </a:ext>
            </a:extLst>
          </p:cNvPr>
          <p:cNvSpPr/>
          <p:nvPr/>
        </p:nvSpPr>
        <p:spPr>
          <a:xfrm>
            <a:off x="5369960" y="566208"/>
            <a:ext cx="2504330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Bundesland</a:t>
            </a:r>
          </a:p>
        </p:txBody>
      </p:sp>
      <p:sp>
        <p:nvSpPr>
          <p:cNvPr id="18" name="Bildplatzhalter 7">
            <a:extLst>
              <a:ext uri="{FF2B5EF4-FFF2-40B4-BE49-F238E27FC236}">
                <a16:creationId xmlns:a16="http://schemas.microsoft.com/office/drawing/2014/main" id="{2AC3C3A5-2C20-4C97-A938-677D92CA0A52}"/>
              </a:ext>
            </a:extLst>
          </p:cNvPr>
          <p:cNvSpPr txBox="1">
            <a:spLocks/>
          </p:cNvSpPr>
          <p:nvPr/>
        </p:nvSpPr>
        <p:spPr>
          <a:xfrm>
            <a:off x="464063" y="323722"/>
            <a:ext cx="2477452" cy="8716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500" dirty="0">
                <a:solidFill>
                  <a:schemeClr val="bg1"/>
                </a:solidFill>
              </a:rPr>
              <a:t>Vereinslogo platzieren</a:t>
            </a:r>
          </a:p>
        </p:txBody>
      </p:sp>
      <p:sp>
        <p:nvSpPr>
          <p:cNvPr id="19" name="Rechteck: obere Ecken abgerundet 18">
            <a:extLst>
              <a:ext uri="{FF2B5EF4-FFF2-40B4-BE49-F238E27FC236}">
                <a16:creationId xmlns:a16="http://schemas.microsoft.com/office/drawing/2014/main" id="{02793F50-5098-4E52-9365-D8ADC4165C75}"/>
              </a:ext>
            </a:extLst>
          </p:cNvPr>
          <p:cNvSpPr/>
          <p:nvPr/>
        </p:nvSpPr>
        <p:spPr>
          <a:xfrm rot="5400000">
            <a:off x="137599" y="9960974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7ABDD6FF-CB58-4076-BC12-1C6D739E3534}"/>
              </a:ext>
            </a:extLst>
          </p:cNvPr>
          <p:cNvGrpSpPr/>
          <p:nvPr/>
        </p:nvGrpSpPr>
        <p:grpSpPr>
          <a:xfrm>
            <a:off x="-3048000" y="1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F1A2008D-A890-44D3-8948-E93A48662820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45A2C76E-776E-4A07-91E4-33F78DA79025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Lösche die graue Box und platziere dein Vereinslogo.</a:t>
              </a:r>
            </a:p>
          </p:txBody>
        </p: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12A9785A-A2BE-4D87-B313-D53423D9EE39}"/>
              </a:ext>
            </a:extLst>
          </p:cNvPr>
          <p:cNvGrpSpPr/>
          <p:nvPr/>
        </p:nvGrpSpPr>
        <p:grpSpPr>
          <a:xfrm>
            <a:off x="7708217" y="2779647"/>
            <a:ext cx="4518748" cy="2383513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AD1EC330-7F1B-462B-98C7-4C5FA12A0444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6E712050-3AB1-426E-A454-5337551651CE}"/>
                </a:ext>
              </a:extLst>
            </p:cNvPr>
            <p:cNvSpPr txBox="1"/>
            <p:nvPr/>
          </p:nvSpPr>
          <p:spPr>
            <a:xfrm>
              <a:off x="226559" y="1426658"/>
              <a:ext cx="10670133" cy="42724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FOTO ODER MUSTER: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Das SPORTUNION-Muster kann durch ein Foto ersetzt werden. 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Füge ein Foto ein und wähle rechts klick &gt; in den Hintergrund. </a:t>
              </a:r>
              <a:br>
                <a:rPr lang="de-AT" sz="1500" b="1" dirty="0">
                  <a:solidFill>
                    <a:schemeClr val="bg1"/>
                  </a:solidFill>
                </a:rPr>
              </a:br>
              <a:br>
                <a:rPr lang="de-AT" sz="1500" b="1" dirty="0">
                  <a:solidFill>
                    <a:schemeClr val="bg1"/>
                  </a:solidFill>
                </a:rPr>
              </a:br>
              <a:r>
                <a:rPr lang="de-AT" sz="1500" b="1" dirty="0">
                  <a:solidFill>
                    <a:schemeClr val="bg1"/>
                  </a:solidFill>
                </a:rPr>
                <a:t>Anleitung für einen Fotofreisteller unter design.sportunion.at/</a:t>
              </a:r>
              <a:r>
                <a:rPr lang="de-AT" sz="1500" b="1" dirty="0" err="1">
                  <a:solidFill>
                    <a:schemeClr val="bg1"/>
                  </a:solidFill>
                </a:rPr>
                <a:t>freisteller</a:t>
              </a:r>
              <a:endParaRPr lang="de-AT" sz="1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F5451F8-5398-4283-BF70-5FBD7D037B94}"/>
              </a:ext>
            </a:extLst>
          </p:cNvPr>
          <p:cNvGrpSpPr/>
          <p:nvPr/>
        </p:nvGrpSpPr>
        <p:grpSpPr>
          <a:xfrm>
            <a:off x="7708217" y="7330927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9E495EBC-4C3B-4B03-8F72-EAF4C3F8C1A0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4EE47274-44C6-4311-90DB-DD572F42AC7B}"/>
                </a:ext>
              </a:extLst>
            </p:cNvPr>
            <p:cNvSpPr txBox="1"/>
            <p:nvPr/>
          </p:nvSpPr>
          <p:spPr>
            <a:xfrm>
              <a:off x="226559" y="1426659"/>
              <a:ext cx="10670133" cy="2922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IMPRESSUM: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Medieninhaber (=Name des Vereins), Herstellername (=Name der Druckerei), Herstellungsort (=Ort der Druckerei)</a:t>
              </a:r>
            </a:p>
          </p:txBody>
        </p:sp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CFC8FFD9-47A2-4514-844E-B3D6906C0623}"/>
              </a:ext>
            </a:extLst>
          </p:cNvPr>
          <p:cNvGrpSpPr/>
          <p:nvPr/>
        </p:nvGrpSpPr>
        <p:grpSpPr>
          <a:xfrm>
            <a:off x="7708217" y="5421199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2C2DE49F-18CE-4C55-8654-1B3ACC0ACF31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DECA5908-4C2B-4E5F-8782-B00A8AF7B885}"/>
                </a:ext>
              </a:extLst>
            </p:cNvPr>
            <p:cNvSpPr txBox="1"/>
            <p:nvPr/>
          </p:nvSpPr>
          <p:spPr>
            <a:xfrm>
              <a:off x="226559" y="1426660"/>
              <a:ext cx="10670133" cy="51006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DATUMSBOX: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Wähle zwischen Zeitpunkt, fixer Wochentag oder Zeitspanne. Die Muster sind auf verschiedenen Seiten zu finden.</a:t>
              </a:r>
            </a:p>
          </p:txBody>
        </p:sp>
      </p:grpSp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48D41A25-1266-4267-BA42-002377F504ED}"/>
              </a:ext>
            </a:extLst>
          </p:cNvPr>
          <p:cNvSpPr/>
          <p:nvPr/>
        </p:nvSpPr>
        <p:spPr>
          <a:xfrm>
            <a:off x="-496111" y="4002460"/>
            <a:ext cx="3378344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#</a:t>
            </a:r>
            <a:r>
              <a:rPr lang="de-AT" sz="1700" b="1" dirty="0" err="1">
                <a:solidFill>
                  <a:schemeClr val="accent2"/>
                </a:solidFill>
                <a:latin typeface="Barlow" panose="00000500000000000000" pitchFamily="2" charset="0"/>
              </a:rPr>
              <a:t>wirbewegenMenschen</a:t>
            </a:r>
            <a:endParaRPr lang="de-AT" sz="1700" b="1" dirty="0">
              <a:solidFill>
                <a:schemeClr val="accent2"/>
              </a:solidFill>
              <a:latin typeface="Barlow" panose="00000500000000000000" pitchFamily="2" charset="0"/>
            </a:endParaRP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9AD8E00A-AD10-4591-B6EE-78B91285A932}"/>
              </a:ext>
            </a:extLst>
          </p:cNvPr>
          <p:cNvGrpSpPr/>
          <p:nvPr/>
        </p:nvGrpSpPr>
        <p:grpSpPr>
          <a:xfrm>
            <a:off x="-3048000" y="3902703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F3A9606C-29A7-4A63-B3AF-16CE7ADD4A74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CC18B4B9-6F23-4678-9EBA-D55CE70302C1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 err="1">
                  <a:solidFill>
                    <a:schemeClr val="bg1"/>
                  </a:solidFill>
                </a:rPr>
                <a:t>Contentbox</a:t>
              </a:r>
              <a:r>
                <a:rPr lang="de-AT" sz="1500" b="1" dirty="0">
                  <a:solidFill>
                    <a:schemeClr val="bg1"/>
                  </a:solidFill>
                </a:rPr>
                <a:t> (optional) – einzeilig!</a:t>
              </a:r>
            </a:p>
          </p:txBody>
        </p:sp>
      </p:grpSp>
      <p:sp>
        <p:nvSpPr>
          <p:cNvPr id="45" name="Titelplatzhalter 1">
            <a:extLst>
              <a:ext uri="{FF2B5EF4-FFF2-40B4-BE49-F238E27FC236}">
                <a16:creationId xmlns:a16="http://schemas.microsoft.com/office/drawing/2014/main" id="{FA00E344-C55F-48D6-AEAA-73119609F5CA}"/>
              </a:ext>
            </a:extLst>
          </p:cNvPr>
          <p:cNvSpPr txBox="1">
            <a:spLocks/>
          </p:cNvSpPr>
          <p:nvPr/>
        </p:nvSpPr>
        <p:spPr>
          <a:xfrm>
            <a:off x="4127381" y="5197982"/>
            <a:ext cx="1620963" cy="172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e-AT" sz="10800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971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F6732C75-2AF9-4507-902F-0BA49C400964}"/>
              </a:ext>
            </a:extLst>
          </p:cNvPr>
          <p:cNvGrpSpPr/>
          <p:nvPr/>
        </p:nvGrpSpPr>
        <p:grpSpPr>
          <a:xfrm>
            <a:off x="0" y="-35746"/>
            <a:ext cx="7559675" cy="10727559"/>
            <a:chOff x="0" y="-35746"/>
            <a:chExt cx="7559675" cy="10727559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BC94F897-7C96-4822-B078-8706592A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5746"/>
              <a:ext cx="7559675" cy="10727559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45BDCAF6-3F63-4D89-AC24-F8D57B18D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4562" y="9561622"/>
              <a:ext cx="2253190" cy="888440"/>
            </a:xfrm>
            <a:prstGeom prst="rect">
              <a:avLst/>
            </a:prstGeom>
          </p:spPr>
        </p:pic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CAED29-6B6C-4E5B-9F9D-8BB5CA08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www.verein.at</a:t>
            </a:r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BAE356B5-489C-4738-AB66-92A680C4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02225792-2652-4CF8-81E5-4571C5D70C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C864D2A1-31C7-4AC4-9BAD-54693E5F0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18FB77BA-CF81-4A7F-A547-C5F645213C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A0563869-02DC-4777-9915-E6C70E1BEF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Rechteck: obere Ecken abgerundet 11">
            <a:extLst>
              <a:ext uri="{FF2B5EF4-FFF2-40B4-BE49-F238E27FC236}">
                <a16:creationId xmlns:a16="http://schemas.microsoft.com/office/drawing/2014/main" id="{D4D4B5C3-3275-4262-8C2A-15D4076587F9}"/>
              </a:ext>
            </a:extLst>
          </p:cNvPr>
          <p:cNvSpPr/>
          <p:nvPr/>
        </p:nvSpPr>
        <p:spPr>
          <a:xfrm rot="16200000">
            <a:off x="4877518" y="4343541"/>
            <a:ext cx="1726399" cy="363791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64084F93-1F41-4CDD-88F8-105DC0D5919E}"/>
              </a:ext>
            </a:extLst>
          </p:cNvPr>
          <p:cNvSpPr txBox="1">
            <a:spLocks/>
          </p:cNvSpPr>
          <p:nvPr/>
        </p:nvSpPr>
        <p:spPr>
          <a:xfrm>
            <a:off x="5775936" y="5662211"/>
            <a:ext cx="2418808" cy="1122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e-AT" sz="4800" b="0" dirty="0">
                <a:solidFill>
                  <a:schemeClr val="bg1"/>
                </a:solidFill>
              </a:rPr>
              <a:t>NOV</a:t>
            </a:r>
          </a:p>
          <a:p>
            <a:pPr>
              <a:lnSpc>
                <a:spcPct val="70000"/>
              </a:lnSpc>
            </a:pPr>
            <a:r>
              <a:rPr lang="de-AT" sz="48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6EB376E9-63CC-4CCD-8781-FA6F6C8D64E3}"/>
              </a:ext>
            </a:extLst>
          </p:cNvPr>
          <p:cNvSpPr/>
          <p:nvPr/>
        </p:nvSpPr>
        <p:spPr>
          <a:xfrm>
            <a:off x="5369960" y="566208"/>
            <a:ext cx="2504330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Bundesland</a:t>
            </a: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7CBB1EF8-909C-41D1-918B-667DA708B782}"/>
              </a:ext>
            </a:extLst>
          </p:cNvPr>
          <p:cNvSpPr/>
          <p:nvPr/>
        </p:nvSpPr>
        <p:spPr>
          <a:xfrm>
            <a:off x="-490437" y="3921518"/>
            <a:ext cx="3637652" cy="67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AT" sz="2800" b="1" dirty="0">
                <a:solidFill>
                  <a:schemeClr val="accent2"/>
                </a:solidFill>
                <a:latin typeface="Barlow" panose="00000500000000000000" pitchFamily="2" charset="0"/>
              </a:rPr>
              <a:t>Jetzt anmelden!</a:t>
            </a:r>
          </a:p>
        </p:txBody>
      </p:sp>
      <p:sp>
        <p:nvSpPr>
          <p:cNvPr id="18" name="Bildplatzhalter 7">
            <a:extLst>
              <a:ext uri="{FF2B5EF4-FFF2-40B4-BE49-F238E27FC236}">
                <a16:creationId xmlns:a16="http://schemas.microsoft.com/office/drawing/2014/main" id="{2AC3C3A5-2C20-4C97-A938-677D92CA0A52}"/>
              </a:ext>
            </a:extLst>
          </p:cNvPr>
          <p:cNvSpPr txBox="1">
            <a:spLocks/>
          </p:cNvSpPr>
          <p:nvPr/>
        </p:nvSpPr>
        <p:spPr>
          <a:xfrm>
            <a:off x="464063" y="323722"/>
            <a:ext cx="2477452" cy="8716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500" dirty="0">
                <a:solidFill>
                  <a:schemeClr val="bg1"/>
                </a:solidFill>
              </a:rPr>
              <a:t>Vereinslogo platzieren</a:t>
            </a:r>
          </a:p>
        </p:txBody>
      </p:sp>
      <p:sp>
        <p:nvSpPr>
          <p:cNvPr id="19" name="Rechteck: obere Ecken abgerundet 18">
            <a:extLst>
              <a:ext uri="{FF2B5EF4-FFF2-40B4-BE49-F238E27FC236}">
                <a16:creationId xmlns:a16="http://schemas.microsoft.com/office/drawing/2014/main" id="{02793F50-5098-4E52-9365-D8ADC4165C75}"/>
              </a:ext>
            </a:extLst>
          </p:cNvPr>
          <p:cNvSpPr/>
          <p:nvPr/>
        </p:nvSpPr>
        <p:spPr>
          <a:xfrm rot="5400000">
            <a:off x="137599" y="9960974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583D27B7-9B8C-46D5-82BE-7E0359C78CE5}"/>
              </a:ext>
            </a:extLst>
          </p:cNvPr>
          <p:cNvGrpSpPr/>
          <p:nvPr/>
        </p:nvGrpSpPr>
        <p:grpSpPr>
          <a:xfrm>
            <a:off x="-3048000" y="1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E712312E-9D83-478A-B0A4-74AF0238B848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F90F188E-B1CB-4E82-8049-6560167743C3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Lösche die graue Box und platziere dein Vereinslogo.</a:t>
              </a:r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74F69268-AD5A-400D-8EBB-1F96921A02B3}"/>
              </a:ext>
            </a:extLst>
          </p:cNvPr>
          <p:cNvGrpSpPr/>
          <p:nvPr/>
        </p:nvGrpSpPr>
        <p:grpSpPr>
          <a:xfrm>
            <a:off x="7708217" y="2779647"/>
            <a:ext cx="4518748" cy="2383513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46ECFEDE-88CD-4926-AEF0-69EADF89F7DB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C0AA06BC-8940-4C91-B3E1-195E9A5EF292}"/>
                </a:ext>
              </a:extLst>
            </p:cNvPr>
            <p:cNvSpPr txBox="1"/>
            <p:nvPr/>
          </p:nvSpPr>
          <p:spPr>
            <a:xfrm>
              <a:off x="226559" y="1426658"/>
              <a:ext cx="10670133" cy="42724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FOTO ODER MUSTER: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Das SPORTUNION-Muster kann durch ein Foto ersetzt werden. 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Füge ein Foto ein und wähle rechts klick &gt; in den Hintergrund. </a:t>
              </a:r>
              <a:br>
                <a:rPr lang="de-AT" sz="1500" b="1" dirty="0">
                  <a:solidFill>
                    <a:schemeClr val="bg1"/>
                  </a:solidFill>
                </a:rPr>
              </a:br>
              <a:br>
                <a:rPr lang="de-AT" sz="1500" b="1" dirty="0">
                  <a:solidFill>
                    <a:schemeClr val="bg1"/>
                  </a:solidFill>
                </a:rPr>
              </a:br>
              <a:r>
                <a:rPr lang="de-AT" sz="1500" b="1" dirty="0">
                  <a:solidFill>
                    <a:schemeClr val="bg1"/>
                  </a:solidFill>
                </a:rPr>
                <a:t>Anleitung für einen Fotofreisteller unter design.sportunion.at/</a:t>
              </a:r>
              <a:r>
                <a:rPr lang="de-AT" sz="1500" b="1" dirty="0" err="1">
                  <a:solidFill>
                    <a:schemeClr val="bg1"/>
                  </a:solidFill>
                </a:rPr>
                <a:t>freisteller</a:t>
              </a:r>
              <a:endParaRPr lang="de-AT" sz="1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21E28A0E-D402-44C9-9C6E-C05281C7E146}"/>
              </a:ext>
            </a:extLst>
          </p:cNvPr>
          <p:cNvGrpSpPr/>
          <p:nvPr/>
        </p:nvGrpSpPr>
        <p:grpSpPr>
          <a:xfrm>
            <a:off x="7708217" y="7330927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A3CBF4AE-3189-4DFA-81A9-F822090219D4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2F90F879-C556-46FD-85FB-512382A971F6}"/>
                </a:ext>
              </a:extLst>
            </p:cNvPr>
            <p:cNvSpPr txBox="1"/>
            <p:nvPr/>
          </p:nvSpPr>
          <p:spPr>
            <a:xfrm>
              <a:off x="226559" y="1426659"/>
              <a:ext cx="10670133" cy="2922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IMPRESSUM: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Medieninhaber (=Name des Vereins), Herstellername (=Name der Druckerei), Herstellungsort (=Ort der Druckerei)</a:t>
              </a: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368AED9-ACB6-4B67-8D67-2BFBC08AA928}"/>
              </a:ext>
            </a:extLst>
          </p:cNvPr>
          <p:cNvGrpSpPr/>
          <p:nvPr/>
        </p:nvGrpSpPr>
        <p:grpSpPr>
          <a:xfrm>
            <a:off x="7708217" y="5421199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99EDCDD0-2308-49E5-BEC4-BE542A683641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D483C0F6-011A-4895-BEF0-9860C902F068}"/>
                </a:ext>
              </a:extLst>
            </p:cNvPr>
            <p:cNvSpPr txBox="1"/>
            <p:nvPr/>
          </p:nvSpPr>
          <p:spPr>
            <a:xfrm>
              <a:off x="226559" y="1426660"/>
              <a:ext cx="10670133" cy="51006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DATUMSBOX: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Wähle zwischen Zeitpunkt, fixer Wochentag oder Zeitspanne. Die Muster sind auf verschiedenen Seiten zu finden.</a:t>
              </a:r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3C50BC6D-F8D2-410C-80BD-79DA4AB6F3DF}"/>
              </a:ext>
            </a:extLst>
          </p:cNvPr>
          <p:cNvGrpSpPr/>
          <p:nvPr/>
        </p:nvGrpSpPr>
        <p:grpSpPr>
          <a:xfrm>
            <a:off x="-3048000" y="3902703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B2E2A227-9B40-471F-A8FB-1019C6D4B604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05CF3D5A-1B55-4C52-9E9F-EEF034571E46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 err="1">
                  <a:solidFill>
                    <a:schemeClr val="bg1"/>
                  </a:solidFill>
                </a:rPr>
                <a:t>Contentbox</a:t>
              </a:r>
              <a:r>
                <a:rPr lang="de-AT" sz="1500" b="1" dirty="0">
                  <a:solidFill>
                    <a:schemeClr val="bg1"/>
                  </a:solidFill>
                </a:rPr>
                <a:t> (optional) – einzeilig!</a:t>
              </a:r>
            </a:p>
          </p:txBody>
        </p:sp>
      </p:grpSp>
      <p:sp>
        <p:nvSpPr>
          <p:cNvPr id="45" name="Titelplatzhalter 1">
            <a:extLst>
              <a:ext uri="{FF2B5EF4-FFF2-40B4-BE49-F238E27FC236}">
                <a16:creationId xmlns:a16="http://schemas.microsoft.com/office/drawing/2014/main" id="{52E4F2EF-9112-405C-AEBC-31D217258FF8}"/>
              </a:ext>
            </a:extLst>
          </p:cNvPr>
          <p:cNvSpPr txBox="1">
            <a:spLocks/>
          </p:cNvSpPr>
          <p:nvPr/>
        </p:nvSpPr>
        <p:spPr>
          <a:xfrm>
            <a:off x="4127381" y="5197982"/>
            <a:ext cx="1620963" cy="172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e-AT" sz="10800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41722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3C52C953-61FC-4EE9-BE8A-A50F1EDB76AA}"/>
              </a:ext>
            </a:extLst>
          </p:cNvPr>
          <p:cNvGrpSpPr/>
          <p:nvPr/>
        </p:nvGrpSpPr>
        <p:grpSpPr>
          <a:xfrm>
            <a:off x="0" y="-35746"/>
            <a:ext cx="7559675" cy="11365417"/>
            <a:chOff x="0" y="-35746"/>
            <a:chExt cx="7559675" cy="11365417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9DDF8008-9A3F-44E7-80E4-C5013CC8CE3B}"/>
                </a:ext>
              </a:extLst>
            </p:cNvPr>
            <p:cNvGrpSpPr/>
            <p:nvPr/>
          </p:nvGrpSpPr>
          <p:grpSpPr>
            <a:xfrm>
              <a:off x="0" y="-35746"/>
              <a:ext cx="7559675" cy="11365417"/>
              <a:chOff x="0" y="-35746"/>
              <a:chExt cx="7559675" cy="11365417"/>
            </a:xfrm>
          </p:grpSpPr>
          <p:pic>
            <p:nvPicPr>
              <p:cNvPr id="14" name="Grafik 13">
                <a:extLst>
                  <a:ext uri="{FF2B5EF4-FFF2-40B4-BE49-F238E27FC236}">
                    <a16:creationId xmlns:a16="http://schemas.microsoft.com/office/drawing/2014/main" id="{16FEA4F8-B287-4CC1-BD51-3C4096C1C1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35746"/>
                <a:ext cx="7559675" cy="10727559"/>
              </a:xfrm>
              <a:prstGeom prst="rect">
                <a:avLst/>
              </a:prstGeom>
            </p:spPr>
          </p:pic>
          <p:grpSp>
            <p:nvGrpSpPr>
              <p:cNvPr id="15" name="Gruppieren 14">
                <a:extLst>
                  <a:ext uri="{FF2B5EF4-FFF2-40B4-BE49-F238E27FC236}">
                    <a16:creationId xmlns:a16="http://schemas.microsoft.com/office/drawing/2014/main" id="{1CACABB6-7744-465B-97A7-35943C2D63D0}"/>
                  </a:ext>
                </a:extLst>
              </p:cNvPr>
              <p:cNvGrpSpPr/>
              <p:nvPr/>
            </p:nvGrpSpPr>
            <p:grpSpPr>
              <a:xfrm>
                <a:off x="0" y="5715696"/>
                <a:ext cx="7559675" cy="5613975"/>
                <a:chOff x="0" y="5715696"/>
                <a:chExt cx="7559675" cy="5613975"/>
              </a:xfrm>
            </p:grpSpPr>
            <p:pic>
              <p:nvPicPr>
                <p:cNvPr id="16" name="Grafik 15">
                  <a:extLst>
                    <a:ext uri="{FF2B5EF4-FFF2-40B4-BE49-F238E27FC236}">
                      <a16:creationId xmlns:a16="http://schemas.microsoft.com/office/drawing/2014/main" id="{10410847-EF18-46B6-BB37-C5C5DEF432BB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668"/>
                <a:stretch/>
              </p:blipFill>
              <p:spPr>
                <a:xfrm>
                  <a:off x="0" y="5715696"/>
                  <a:ext cx="7559675" cy="5613975"/>
                </a:xfrm>
                <a:prstGeom prst="rect">
                  <a:avLst/>
                </a:prstGeom>
              </p:spPr>
            </p:pic>
            <p:sp>
              <p:nvSpPr>
                <p:cNvPr id="17" name="Rechteck 16">
                  <a:extLst>
                    <a:ext uri="{FF2B5EF4-FFF2-40B4-BE49-F238E27FC236}">
                      <a16:creationId xmlns:a16="http://schemas.microsoft.com/office/drawing/2014/main" id="{99778744-9984-45FC-A992-0840C22196A0}"/>
                    </a:ext>
                  </a:extLst>
                </p:cNvPr>
                <p:cNvSpPr/>
                <p:nvPr userDrawn="1"/>
              </p:nvSpPr>
              <p:spPr>
                <a:xfrm>
                  <a:off x="0" y="7120647"/>
                  <a:ext cx="7552218" cy="4209024"/>
                </a:xfrm>
                <a:prstGeom prst="rect">
                  <a:avLst/>
                </a:prstGeom>
                <a:gradFill>
                  <a:gsLst>
                    <a:gs pos="46000">
                      <a:schemeClr val="bg1"/>
                    </a:gs>
                    <a:gs pos="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 dirty="0"/>
                </a:p>
              </p:txBody>
            </p:sp>
          </p:grpSp>
        </p:grp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B9329756-D899-41A1-9282-A105CDF44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4562" y="8635171"/>
              <a:ext cx="2253190" cy="888440"/>
            </a:xfrm>
            <a:prstGeom prst="rect">
              <a:avLst/>
            </a:prstGeom>
          </p:spPr>
        </p:pic>
      </p:grpSp>
      <p:sp>
        <p:nvSpPr>
          <p:cNvPr id="48" name="Titel 47">
            <a:extLst>
              <a:ext uri="{FF2B5EF4-FFF2-40B4-BE49-F238E27FC236}">
                <a16:creationId xmlns:a16="http://schemas.microsoft.com/office/drawing/2014/main" id="{F463A92F-9272-45CD-85BF-01A1E85F3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9" name="Textplatzhalter 48">
            <a:extLst>
              <a:ext uri="{FF2B5EF4-FFF2-40B4-BE49-F238E27FC236}">
                <a16:creationId xmlns:a16="http://schemas.microsoft.com/office/drawing/2014/main" id="{B56C3991-B530-4F8E-B97E-04CD0C83F9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CD875E4-60D1-4A27-8B71-6601C939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www.verein.at</a:t>
            </a:r>
            <a:endParaRPr lang="de-AT" dirty="0"/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56CB7473-CD87-4F26-809D-F3BCD2DD5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1" name="Textplatzhalter 50">
            <a:extLst>
              <a:ext uri="{FF2B5EF4-FFF2-40B4-BE49-F238E27FC236}">
                <a16:creationId xmlns:a16="http://schemas.microsoft.com/office/drawing/2014/main" id="{FB4B17EA-ED3F-48F7-A00C-9224B6B7ED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65EAFCCC-7BB6-4149-8E84-DF987DF657A4}"/>
              </a:ext>
            </a:extLst>
          </p:cNvPr>
          <p:cNvSpPr/>
          <p:nvPr/>
        </p:nvSpPr>
        <p:spPr>
          <a:xfrm>
            <a:off x="5369960" y="566208"/>
            <a:ext cx="2504330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Bundesland</a:t>
            </a:r>
          </a:p>
        </p:txBody>
      </p:sp>
      <p:sp>
        <p:nvSpPr>
          <p:cNvPr id="31" name="Bildplatzhalter 7">
            <a:extLst>
              <a:ext uri="{FF2B5EF4-FFF2-40B4-BE49-F238E27FC236}">
                <a16:creationId xmlns:a16="http://schemas.microsoft.com/office/drawing/2014/main" id="{CF3C3C69-1D5B-4D55-9F8C-BE01FE145078}"/>
              </a:ext>
            </a:extLst>
          </p:cNvPr>
          <p:cNvSpPr txBox="1">
            <a:spLocks/>
          </p:cNvSpPr>
          <p:nvPr/>
        </p:nvSpPr>
        <p:spPr>
          <a:xfrm>
            <a:off x="464063" y="323722"/>
            <a:ext cx="2477452" cy="8716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500" dirty="0">
                <a:solidFill>
                  <a:schemeClr val="bg1"/>
                </a:solidFill>
              </a:rPr>
              <a:t>Vereinslogo platzieren</a:t>
            </a:r>
          </a:p>
        </p:txBody>
      </p:sp>
      <p:sp>
        <p:nvSpPr>
          <p:cNvPr id="36" name="Rechteck: obere Ecken abgerundet 35">
            <a:extLst>
              <a:ext uri="{FF2B5EF4-FFF2-40B4-BE49-F238E27FC236}">
                <a16:creationId xmlns:a16="http://schemas.microsoft.com/office/drawing/2014/main" id="{AEAFDB1B-F0A9-44F5-9822-784F8A26E302}"/>
              </a:ext>
            </a:extLst>
          </p:cNvPr>
          <p:cNvSpPr/>
          <p:nvPr/>
        </p:nvSpPr>
        <p:spPr>
          <a:xfrm rot="16200000">
            <a:off x="4877518" y="3396580"/>
            <a:ext cx="1726399" cy="363791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38" name="Titelplatzhalter 1">
            <a:extLst>
              <a:ext uri="{FF2B5EF4-FFF2-40B4-BE49-F238E27FC236}">
                <a16:creationId xmlns:a16="http://schemas.microsoft.com/office/drawing/2014/main" id="{71005323-C2D4-4E18-A1F4-4A6F847407A9}"/>
              </a:ext>
            </a:extLst>
          </p:cNvPr>
          <p:cNvSpPr txBox="1">
            <a:spLocks/>
          </p:cNvSpPr>
          <p:nvPr/>
        </p:nvSpPr>
        <p:spPr>
          <a:xfrm>
            <a:off x="5775936" y="4715250"/>
            <a:ext cx="2418808" cy="1122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e-AT" sz="4800" b="0" dirty="0">
                <a:solidFill>
                  <a:schemeClr val="bg1"/>
                </a:solidFill>
              </a:rPr>
              <a:t>NOV</a:t>
            </a:r>
          </a:p>
          <a:p>
            <a:pPr>
              <a:lnSpc>
                <a:spcPct val="70000"/>
              </a:lnSpc>
            </a:pPr>
            <a:r>
              <a:rPr lang="de-AT" sz="48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40" name="Rechteck: obere Ecken abgerundet 39">
            <a:extLst>
              <a:ext uri="{FF2B5EF4-FFF2-40B4-BE49-F238E27FC236}">
                <a16:creationId xmlns:a16="http://schemas.microsoft.com/office/drawing/2014/main" id="{0BC68885-8002-40CD-AE8B-B33E228EB02C}"/>
              </a:ext>
            </a:extLst>
          </p:cNvPr>
          <p:cNvSpPr/>
          <p:nvPr/>
        </p:nvSpPr>
        <p:spPr>
          <a:xfrm rot="5400000">
            <a:off x="137599" y="9025819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41" name="Bildplatzhalter 7">
            <a:extLst>
              <a:ext uri="{FF2B5EF4-FFF2-40B4-BE49-F238E27FC236}">
                <a16:creationId xmlns:a16="http://schemas.microsoft.com/office/drawing/2014/main" id="{BDBD12E8-8ABE-4B6D-A5F2-85A5297D966F}"/>
              </a:ext>
            </a:extLst>
          </p:cNvPr>
          <p:cNvSpPr txBox="1">
            <a:spLocks/>
          </p:cNvSpPr>
          <p:nvPr/>
        </p:nvSpPr>
        <p:spPr>
          <a:xfrm>
            <a:off x="329522" y="9555578"/>
            <a:ext cx="6893174" cy="8716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500" dirty="0">
                <a:solidFill>
                  <a:schemeClr val="bg1"/>
                </a:solidFill>
              </a:rPr>
              <a:t>Sponsoren platzieren</a:t>
            </a:r>
          </a:p>
        </p:txBody>
      </p:sp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id="{5D27A3F6-02EA-4096-BDA7-5F616BF92FE5}"/>
              </a:ext>
            </a:extLst>
          </p:cNvPr>
          <p:cNvSpPr/>
          <p:nvPr/>
        </p:nvSpPr>
        <p:spPr>
          <a:xfrm>
            <a:off x="-496111" y="3075081"/>
            <a:ext cx="3378344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#</a:t>
            </a:r>
            <a:r>
              <a:rPr lang="de-AT" sz="1700" b="1" dirty="0" err="1">
                <a:solidFill>
                  <a:schemeClr val="accent2"/>
                </a:solidFill>
                <a:latin typeface="Barlow" panose="00000500000000000000" pitchFamily="2" charset="0"/>
              </a:rPr>
              <a:t>wirbewegenMenschen</a:t>
            </a:r>
            <a:endParaRPr lang="de-AT" sz="1700" b="1" dirty="0">
              <a:solidFill>
                <a:schemeClr val="accent2"/>
              </a:solidFill>
              <a:latin typeface="Barlow" panose="00000500000000000000" pitchFamily="2" charset="0"/>
            </a:endParaRPr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CB2E04CD-E191-415B-A049-3BF1C71BDC6F}"/>
              </a:ext>
            </a:extLst>
          </p:cNvPr>
          <p:cNvGrpSpPr/>
          <p:nvPr/>
        </p:nvGrpSpPr>
        <p:grpSpPr>
          <a:xfrm>
            <a:off x="-3048000" y="1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F39159DC-E294-4810-9B17-CD82DDE63050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C4E221B3-EDAC-45F2-824F-8C02D2C83BAC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Lösche die graue Box und platziere dein Vereinslogo.</a:t>
              </a:r>
            </a:p>
          </p:txBody>
        </p:sp>
      </p:grp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A0EC1C2F-6ACE-4A4E-95EF-A2E535BA0A1F}"/>
              </a:ext>
            </a:extLst>
          </p:cNvPr>
          <p:cNvGrpSpPr/>
          <p:nvPr/>
        </p:nvGrpSpPr>
        <p:grpSpPr>
          <a:xfrm>
            <a:off x="-3048000" y="2985608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7D19372F-D0C9-4C02-9016-26E5DE31A79C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39024F38-68E9-444E-B27E-A7DA75417244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 err="1">
                  <a:solidFill>
                    <a:schemeClr val="bg1"/>
                  </a:solidFill>
                </a:rPr>
                <a:t>Contentbox</a:t>
              </a:r>
              <a:r>
                <a:rPr lang="de-AT" sz="1500" b="1" dirty="0">
                  <a:solidFill>
                    <a:schemeClr val="bg1"/>
                  </a:solidFill>
                </a:rPr>
                <a:t> (optional) – einzeilig!</a:t>
              </a:r>
            </a:p>
          </p:txBody>
        </p:sp>
      </p:grp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3B244B25-B081-4757-B123-D45C5B6B49F9}"/>
              </a:ext>
            </a:extLst>
          </p:cNvPr>
          <p:cNvGrpSpPr/>
          <p:nvPr/>
        </p:nvGrpSpPr>
        <p:grpSpPr>
          <a:xfrm>
            <a:off x="7708217" y="1408406"/>
            <a:ext cx="4518748" cy="2383513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id="{816D9044-89ED-4167-9192-C117384D416E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912EFC88-5962-4859-B261-FAB2B83CCE01}"/>
                </a:ext>
              </a:extLst>
            </p:cNvPr>
            <p:cNvSpPr txBox="1"/>
            <p:nvPr/>
          </p:nvSpPr>
          <p:spPr>
            <a:xfrm>
              <a:off x="226559" y="1426658"/>
              <a:ext cx="10670133" cy="42724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FOTO ODER MUSTER: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Das SPORTUNION-Muster kann durch ein Foto ersetzt werden. 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Füge ein Foto ein und wähle rechts klick &gt; in den Hintergrund. </a:t>
              </a:r>
              <a:br>
                <a:rPr lang="de-AT" sz="1500" b="1" dirty="0">
                  <a:solidFill>
                    <a:schemeClr val="bg1"/>
                  </a:solidFill>
                </a:rPr>
              </a:br>
              <a:br>
                <a:rPr lang="de-AT" sz="1500" b="1" dirty="0">
                  <a:solidFill>
                    <a:schemeClr val="bg1"/>
                  </a:solidFill>
                </a:rPr>
              </a:br>
              <a:r>
                <a:rPr lang="de-AT" sz="1500" b="1" dirty="0">
                  <a:solidFill>
                    <a:schemeClr val="bg1"/>
                  </a:solidFill>
                </a:rPr>
                <a:t>Anleitung für einen Fotofreisteller unter design.sportunion.at/</a:t>
              </a:r>
              <a:r>
                <a:rPr lang="de-AT" sz="1500" b="1" dirty="0" err="1">
                  <a:solidFill>
                    <a:schemeClr val="bg1"/>
                  </a:solidFill>
                </a:rPr>
                <a:t>freisteller</a:t>
              </a:r>
              <a:endParaRPr lang="de-AT" sz="1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AC3197B7-9261-4E1B-B72A-85EDAE137806}"/>
              </a:ext>
            </a:extLst>
          </p:cNvPr>
          <p:cNvGrpSpPr/>
          <p:nvPr/>
        </p:nvGrpSpPr>
        <p:grpSpPr>
          <a:xfrm>
            <a:off x="7708217" y="6824857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2E801704-7EE8-4ACE-9A81-1781E43F3035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6" name="Textfeld 75">
              <a:extLst>
                <a:ext uri="{FF2B5EF4-FFF2-40B4-BE49-F238E27FC236}">
                  <a16:creationId xmlns:a16="http://schemas.microsoft.com/office/drawing/2014/main" id="{A0A819FE-6F67-4BA6-993B-60C3B0068BCB}"/>
                </a:ext>
              </a:extLst>
            </p:cNvPr>
            <p:cNvSpPr txBox="1"/>
            <p:nvPr/>
          </p:nvSpPr>
          <p:spPr>
            <a:xfrm>
              <a:off x="226559" y="1426659"/>
              <a:ext cx="10670133" cy="2922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IMPRESSUM: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Medieninhaber (=Name des Vereins), Herstellername (=Name der Druckerei), Herstellungsort (=Ort der Druckerei)</a:t>
              </a:r>
            </a:p>
          </p:txBody>
        </p:sp>
      </p:grpSp>
      <p:grpSp>
        <p:nvGrpSpPr>
          <p:cNvPr id="77" name="Gruppieren 76">
            <a:extLst>
              <a:ext uri="{FF2B5EF4-FFF2-40B4-BE49-F238E27FC236}">
                <a16:creationId xmlns:a16="http://schemas.microsoft.com/office/drawing/2014/main" id="{B83D14F7-3A28-4EFC-8289-FDCE52EB0AC8}"/>
              </a:ext>
            </a:extLst>
          </p:cNvPr>
          <p:cNvGrpSpPr/>
          <p:nvPr/>
        </p:nvGrpSpPr>
        <p:grpSpPr>
          <a:xfrm>
            <a:off x="7708217" y="4535925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826B7865-2130-45DA-A1EE-EC0BFE270F05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58A44250-AE28-452C-A726-35279DEA6E4A}"/>
                </a:ext>
              </a:extLst>
            </p:cNvPr>
            <p:cNvSpPr txBox="1"/>
            <p:nvPr/>
          </p:nvSpPr>
          <p:spPr>
            <a:xfrm>
              <a:off x="226559" y="1426660"/>
              <a:ext cx="10670133" cy="51006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DATUMSBOX: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Wähle zwischen Zeitpunkt, fixer Wochentag oder Zeitspanne. Die Muster sind auf verschiedenen Seiten zu finden.</a:t>
              </a:r>
            </a:p>
          </p:txBody>
        </p:sp>
      </p:grp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BBAF0F60-C8C2-448D-A79F-CA8CDA926581}"/>
              </a:ext>
            </a:extLst>
          </p:cNvPr>
          <p:cNvGrpSpPr/>
          <p:nvPr/>
        </p:nvGrpSpPr>
        <p:grpSpPr>
          <a:xfrm>
            <a:off x="-3048000" y="9498288"/>
            <a:ext cx="2899458" cy="1322961"/>
            <a:chOff x="-200660" y="503583"/>
            <a:chExt cx="12192000" cy="8883907"/>
          </a:xfrm>
          <a:solidFill>
            <a:schemeClr val="tx2">
              <a:lumMod val="25000"/>
            </a:schemeClr>
          </a:solidFill>
        </p:grpSpPr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EDE9F1E3-36C8-4203-B647-C3E55654BAFA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2" name="Textfeld 81">
              <a:extLst>
                <a:ext uri="{FF2B5EF4-FFF2-40B4-BE49-F238E27FC236}">
                  <a16:creationId xmlns:a16="http://schemas.microsoft.com/office/drawing/2014/main" id="{4291BD6B-2354-48C3-9E71-9CA2E1FA40AE}"/>
                </a:ext>
              </a:extLst>
            </p:cNvPr>
            <p:cNvSpPr txBox="1"/>
            <p:nvPr/>
          </p:nvSpPr>
          <p:spPr>
            <a:xfrm>
              <a:off x="226560" y="1426661"/>
              <a:ext cx="10670133" cy="7960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Sponsoren in der Fußzeile platzieren. Der Hintergrund ist hier weiß.</a:t>
              </a:r>
            </a:p>
          </p:txBody>
        </p:sp>
      </p:grpSp>
      <p:sp>
        <p:nvSpPr>
          <p:cNvPr id="83" name="Titelplatzhalter 1">
            <a:extLst>
              <a:ext uri="{FF2B5EF4-FFF2-40B4-BE49-F238E27FC236}">
                <a16:creationId xmlns:a16="http://schemas.microsoft.com/office/drawing/2014/main" id="{49B3FDFE-644A-4D2E-8FE9-FC51A599E8ED}"/>
              </a:ext>
            </a:extLst>
          </p:cNvPr>
          <p:cNvSpPr txBox="1">
            <a:spLocks/>
          </p:cNvSpPr>
          <p:nvPr/>
        </p:nvSpPr>
        <p:spPr>
          <a:xfrm>
            <a:off x="4127381" y="4244420"/>
            <a:ext cx="1620963" cy="172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e-AT" sz="10800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10769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3C52C953-61FC-4EE9-BE8A-A50F1EDB76AA}"/>
              </a:ext>
            </a:extLst>
          </p:cNvPr>
          <p:cNvGrpSpPr/>
          <p:nvPr/>
        </p:nvGrpSpPr>
        <p:grpSpPr>
          <a:xfrm>
            <a:off x="0" y="-35746"/>
            <a:ext cx="7559675" cy="11365417"/>
            <a:chOff x="0" y="-35746"/>
            <a:chExt cx="7559675" cy="11365417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9DDF8008-9A3F-44E7-80E4-C5013CC8CE3B}"/>
                </a:ext>
              </a:extLst>
            </p:cNvPr>
            <p:cNvGrpSpPr/>
            <p:nvPr/>
          </p:nvGrpSpPr>
          <p:grpSpPr>
            <a:xfrm>
              <a:off x="0" y="-35746"/>
              <a:ext cx="7559675" cy="11365417"/>
              <a:chOff x="0" y="-35746"/>
              <a:chExt cx="7559675" cy="11365417"/>
            </a:xfrm>
          </p:grpSpPr>
          <p:pic>
            <p:nvPicPr>
              <p:cNvPr id="14" name="Grafik 13">
                <a:extLst>
                  <a:ext uri="{FF2B5EF4-FFF2-40B4-BE49-F238E27FC236}">
                    <a16:creationId xmlns:a16="http://schemas.microsoft.com/office/drawing/2014/main" id="{16FEA4F8-B287-4CC1-BD51-3C4096C1C1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35746"/>
                <a:ext cx="7559675" cy="10727559"/>
              </a:xfrm>
              <a:prstGeom prst="rect">
                <a:avLst/>
              </a:prstGeom>
            </p:spPr>
          </p:pic>
          <p:grpSp>
            <p:nvGrpSpPr>
              <p:cNvPr id="15" name="Gruppieren 14">
                <a:extLst>
                  <a:ext uri="{FF2B5EF4-FFF2-40B4-BE49-F238E27FC236}">
                    <a16:creationId xmlns:a16="http://schemas.microsoft.com/office/drawing/2014/main" id="{1CACABB6-7744-465B-97A7-35943C2D63D0}"/>
                  </a:ext>
                </a:extLst>
              </p:cNvPr>
              <p:cNvGrpSpPr/>
              <p:nvPr/>
            </p:nvGrpSpPr>
            <p:grpSpPr>
              <a:xfrm>
                <a:off x="0" y="5715696"/>
                <a:ext cx="7559675" cy="5613975"/>
                <a:chOff x="0" y="5715696"/>
                <a:chExt cx="7559675" cy="5613975"/>
              </a:xfrm>
            </p:grpSpPr>
            <p:pic>
              <p:nvPicPr>
                <p:cNvPr id="16" name="Grafik 15">
                  <a:extLst>
                    <a:ext uri="{FF2B5EF4-FFF2-40B4-BE49-F238E27FC236}">
                      <a16:creationId xmlns:a16="http://schemas.microsoft.com/office/drawing/2014/main" id="{10410847-EF18-46B6-BB37-C5C5DEF432BB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668"/>
                <a:stretch/>
              </p:blipFill>
              <p:spPr>
                <a:xfrm>
                  <a:off x="0" y="5715696"/>
                  <a:ext cx="7559675" cy="5613975"/>
                </a:xfrm>
                <a:prstGeom prst="rect">
                  <a:avLst/>
                </a:prstGeom>
              </p:spPr>
            </p:pic>
            <p:sp>
              <p:nvSpPr>
                <p:cNvPr id="17" name="Rechteck 16">
                  <a:extLst>
                    <a:ext uri="{FF2B5EF4-FFF2-40B4-BE49-F238E27FC236}">
                      <a16:creationId xmlns:a16="http://schemas.microsoft.com/office/drawing/2014/main" id="{99778744-9984-45FC-A992-0840C22196A0}"/>
                    </a:ext>
                  </a:extLst>
                </p:cNvPr>
                <p:cNvSpPr/>
                <p:nvPr userDrawn="1"/>
              </p:nvSpPr>
              <p:spPr>
                <a:xfrm>
                  <a:off x="0" y="7120647"/>
                  <a:ext cx="7552218" cy="4209024"/>
                </a:xfrm>
                <a:prstGeom prst="rect">
                  <a:avLst/>
                </a:prstGeom>
                <a:gradFill>
                  <a:gsLst>
                    <a:gs pos="46000">
                      <a:schemeClr val="bg1"/>
                    </a:gs>
                    <a:gs pos="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 dirty="0"/>
                </a:p>
              </p:txBody>
            </p:sp>
          </p:grpSp>
        </p:grp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B9329756-D899-41A1-9282-A105CDF44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4562" y="8635171"/>
              <a:ext cx="2253190" cy="888440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CD875E4-60D1-4A27-8B71-6601C939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www.verein.at</a:t>
            </a:r>
            <a:endParaRPr lang="de-AT" dirty="0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276E7D75-1F16-46DD-A2D3-07148F367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58746BC6-E98F-4F26-BE18-D4845C9E8B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8424FB1F-717D-4BF9-910A-7EBE72FB6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F788F72F-3CBF-49FA-849E-90EE504204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8E826849-7B71-4AB8-ADAA-1EC599CC54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65EAFCCC-7BB6-4149-8E84-DF987DF657A4}"/>
              </a:ext>
            </a:extLst>
          </p:cNvPr>
          <p:cNvSpPr/>
          <p:nvPr/>
        </p:nvSpPr>
        <p:spPr>
          <a:xfrm>
            <a:off x="5369960" y="566208"/>
            <a:ext cx="2504330" cy="479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sz="1700" b="1" dirty="0">
                <a:solidFill>
                  <a:schemeClr val="accent2"/>
                </a:solidFill>
                <a:latin typeface="Barlow" panose="00000500000000000000" pitchFamily="2" charset="0"/>
              </a:rPr>
              <a:t>Bundesland</a:t>
            </a:r>
          </a:p>
        </p:txBody>
      </p:sp>
      <p:sp>
        <p:nvSpPr>
          <p:cNvPr id="31" name="Bildplatzhalter 7">
            <a:extLst>
              <a:ext uri="{FF2B5EF4-FFF2-40B4-BE49-F238E27FC236}">
                <a16:creationId xmlns:a16="http://schemas.microsoft.com/office/drawing/2014/main" id="{CF3C3C69-1D5B-4D55-9F8C-BE01FE145078}"/>
              </a:ext>
            </a:extLst>
          </p:cNvPr>
          <p:cNvSpPr txBox="1">
            <a:spLocks/>
          </p:cNvSpPr>
          <p:nvPr/>
        </p:nvSpPr>
        <p:spPr>
          <a:xfrm>
            <a:off x="464063" y="323722"/>
            <a:ext cx="2477452" cy="8716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500" dirty="0">
                <a:solidFill>
                  <a:schemeClr val="bg1"/>
                </a:solidFill>
              </a:rPr>
              <a:t>Vereinslogo platzieren</a:t>
            </a:r>
          </a:p>
        </p:txBody>
      </p:sp>
      <p:sp>
        <p:nvSpPr>
          <p:cNvPr id="36" name="Rechteck: obere Ecken abgerundet 35">
            <a:extLst>
              <a:ext uri="{FF2B5EF4-FFF2-40B4-BE49-F238E27FC236}">
                <a16:creationId xmlns:a16="http://schemas.microsoft.com/office/drawing/2014/main" id="{AEAFDB1B-F0A9-44F5-9822-784F8A26E302}"/>
              </a:ext>
            </a:extLst>
          </p:cNvPr>
          <p:cNvSpPr/>
          <p:nvPr/>
        </p:nvSpPr>
        <p:spPr>
          <a:xfrm rot="16200000">
            <a:off x="4877518" y="3396580"/>
            <a:ext cx="1726399" cy="363791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38" name="Titelplatzhalter 1">
            <a:extLst>
              <a:ext uri="{FF2B5EF4-FFF2-40B4-BE49-F238E27FC236}">
                <a16:creationId xmlns:a16="http://schemas.microsoft.com/office/drawing/2014/main" id="{71005323-C2D4-4E18-A1F4-4A6F847407A9}"/>
              </a:ext>
            </a:extLst>
          </p:cNvPr>
          <p:cNvSpPr txBox="1">
            <a:spLocks/>
          </p:cNvSpPr>
          <p:nvPr/>
        </p:nvSpPr>
        <p:spPr>
          <a:xfrm>
            <a:off x="5775936" y="4715250"/>
            <a:ext cx="2418808" cy="1122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e-AT" sz="4800" b="0" dirty="0">
                <a:solidFill>
                  <a:schemeClr val="bg1"/>
                </a:solidFill>
              </a:rPr>
              <a:t>NOV</a:t>
            </a:r>
          </a:p>
          <a:p>
            <a:pPr>
              <a:lnSpc>
                <a:spcPct val="70000"/>
              </a:lnSpc>
            </a:pPr>
            <a:r>
              <a:rPr lang="de-AT" sz="48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40" name="Rechteck: obere Ecken abgerundet 39">
            <a:extLst>
              <a:ext uri="{FF2B5EF4-FFF2-40B4-BE49-F238E27FC236}">
                <a16:creationId xmlns:a16="http://schemas.microsoft.com/office/drawing/2014/main" id="{0BC68885-8002-40CD-AE8B-B33E228EB02C}"/>
              </a:ext>
            </a:extLst>
          </p:cNvPr>
          <p:cNvSpPr/>
          <p:nvPr/>
        </p:nvSpPr>
        <p:spPr>
          <a:xfrm rot="5400000">
            <a:off x="137599" y="9025819"/>
            <a:ext cx="152231" cy="427427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6"/>
          </a:p>
        </p:txBody>
      </p:sp>
      <p:sp>
        <p:nvSpPr>
          <p:cNvPr id="41" name="Bildplatzhalter 7">
            <a:extLst>
              <a:ext uri="{FF2B5EF4-FFF2-40B4-BE49-F238E27FC236}">
                <a16:creationId xmlns:a16="http://schemas.microsoft.com/office/drawing/2014/main" id="{BDBD12E8-8ABE-4B6D-A5F2-85A5297D966F}"/>
              </a:ext>
            </a:extLst>
          </p:cNvPr>
          <p:cNvSpPr txBox="1">
            <a:spLocks/>
          </p:cNvSpPr>
          <p:nvPr/>
        </p:nvSpPr>
        <p:spPr>
          <a:xfrm>
            <a:off x="329522" y="9555578"/>
            <a:ext cx="6893174" cy="8716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500" dirty="0">
                <a:solidFill>
                  <a:schemeClr val="bg1"/>
                </a:solidFill>
              </a:rPr>
              <a:t>Sponsoren platzieren</a:t>
            </a: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1E46D945-EF9C-434F-B02E-377A8BFD4B27}"/>
              </a:ext>
            </a:extLst>
          </p:cNvPr>
          <p:cNvSpPr/>
          <p:nvPr/>
        </p:nvSpPr>
        <p:spPr>
          <a:xfrm>
            <a:off x="-490437" y="2989722"/>
            <a:ext cx="1909001" cy="67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AT" sz="2800" b="1" dirty="0">
                <a:solidFill>
                  <a:schemeClr val="accent2"/>
                </a:solidFill>
                <a:latin typeface="Barlow" panose="00000500000000000000" pitchFamily="2" charset="0"/>
              </a:rPr>
              <a:t>NEU!</a:t>
            </a:r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A4CE4B1F-4D42-4C30-AF6D-D54BEDE2A8D4}"/>
              </a:ext>
            </a:extLst>
          </p:cNvPr>
          <p:cNvGrpSpPr/>
          <p:nvPr/>
        </p:nvGrpSpPr>
        <p:grpSpPr>
          <a:xfrm>
            <a:off x="-3048000" y="2985608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419B4BDC-F799-47FC-AB77-BB48F9AD1533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0FAD6BE-EE54-4439-A6DC-76CB586CC827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 err="1">
                  <a:solidFill>
                    <a:schemeClr val="bg1"/>
                  </a:solidFill>
                </a:rPr>
                <a:t>Contentbox</a:t>
              </a:r>
              <a:r>
                <a:rPr lang="de-AT" sz="1500" b="1" dirty="0">
                  <a:solidFill>
                    <a:schemeClr val="bg1"/>
                  </a:solidFill>
                </a:rPr>
                <a:t> (optional) – einzeilig!</a:t>
              </a:r>
            </a:p>
          </p:txBody>
        </p: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73271C18-1BA7-4924-A05D-8D9191ACC490}"/>
              </a:ext>
            </a:extLst>
          </p:cNvPr>
          <p:cNvGrpSpPr/>
          <p:nvPr/>
        </p:nvGrpSpPr>
        <p:grpSpPr>
          <a:xfrm>
            <a:off x="7708217" y="1408406"/>
            <a:ext cx="4518748" cy="2383513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8317C46E-928D-4D85-8870-8B5E888332A7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530D4AB7-CE16-4D12-91CD-F6D57E7200A8}"/>
                </a:ext>
              </a:extLst>
            </p:cNvPr>
            <p:cNvSpPr txBox="1"/>
            <p:nvPr/>
          </p:nvSpPr>
          <p:spPr>
            <a:xfrm>
              <a:off x="226559" y="1426658"/>
              <a:ext cx="10670133" cy="42724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FOTO ODER MUSTER: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Das SPORTUNION-Muster kann durch ein Foto ersetzt werden. 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Füge ein Foto ein und wähle rechts klick &gt; in den Hintergrund. </a:t>
              </a:r>
              <a:br>
                <a:rPr lang="de-AT" sz="1500" b="1" dirty="0">
                  <a:solidFill>
                    <a:schemeClr val="bg1"/>
                  </a:solidFill>
                </a:rPr>
              </a:br>
              <a:br>
                <a:rPr lang="de-AT" sz="1500" b="1" dirty="0">
                  <a:solidFill>
                    <a:schemeClr val="bg1"/>
                  </a:solidFill>
                </a:rPr>
              </a:br>
              <a:r>
                <a:rPr lang="de-AT" sz="1500" b="1" dirty="0">
                  <a:solidFill>
                    <a:schemeClr val="bg1"/>
                  </a:solidFill>
                </a:rPr>
                <a:t>Anleitung für einen Fotofreisteller unter design.sportunion.at/</a:t>
              </a:r>
              <a:r>
                <a:rPr lang="de-AT" sz="1500" b="1" dirty="0" err="1">
                  <a:solidFill>
                    <a:schemeClr val="bg1"/>
                  </a:solidFill>
                </a:rPr>
                <a:t>freisteller</a:t>
              </a:r>
              <a:endParaRPr lang="de-AT" sz="1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12C6D23A-3F9E-4EB6-80D1-C2AB44B8AA71}"/>
              </a:ext>
            </a:extLst>
          </p:cNvPr>
          <p:cNvGrpSpPr/>
          <p:nvPr/>
        </p:nvGrpSpPr>
        <p:grpSpPr>
          <a:xfrm>
            <a:off x="7708217" y="6824857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E908E4E6-6006-42BA-A723-D136959DBCA6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7473811B-0B97-4C4D-8C9B-B3A9CE299579}"/>
                </a:ext>
              </a:extLst>
            </p:cNvPr>
            <p:cNvSpPr txBox="1"/>
            <p:nvPr/>
          </p:nvSpPr>
          <p:spPr>
            <a:xfrm>
              <a:off x="226559" y="1426659"/>
              <a:ext cx="10670133" cy="2922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IMPRESSUM: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Medieninhaber (=Name des Vereins), Herstellername (=Name der Druckerei), Herstellungsort (=Ort der Druckerei)</a:t>
              </a:r>
            </a:p>
          </p:txBody>
        </p: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014494F7-7921-4B2A-807E-C5C1226F6017}"/>
              </a:ext>
            </a:extLst>
          </p:cNvPr>
          <p:cNvGrpSpPr/>
          <p:nvPr/>
        </p:nvGrpSpPr>
        <p:grpSpPr>
          <a:xfrm>
            <a:off x="7708217" y="4535925"/>
            <a:ext cx="4518748" cy="1365601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6D433678-C754-44D1-A170-3DB1A112C2ED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2579B636-69B4-4058-8EAF-90A2738F3C33}"/>
                </a:ext>
              </a:extLst>
            </p:cNvPr>
            <p:cNvSpPr txBox="1"/>
            <p:nvPr/>
          </p:nvSpPr>
          <p:spPr>
            <a:xfrm>
              <a:off x="226559" y="1426660"/>
              <a:ext cx="10670133" cy="51006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DATUMSBOX:</a:t>
              </a:r>
            </a:p>
            <a:p>
              <a:r>
                <a:rPr lang="de-AT" sz="1500" b="1" dirty="0">
                  <a:solidFill>
                    <a:schemeClr val="bg1"/>
                  </a:solidFill>
                </a:rPr>
                <a:t>Wähle zwischen Zeitpunkt, fixer Wochentag oder Zeitspanne. Die Muster sind auf verschiedenen Seiten zu finden.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09124AB0-6EF6-4412-B7D4-E80F214E24E8}"/>
              </a:ext>
            </a:extLst>
          </p:cNvPr>
          <p:cNvGrpSpPr/>
          <p:nvPr/>
        </p:nvGrpSpPr>
        <p:grpSpPr>
          <a:xfrm>
            <a:off x="-3048000" y="9498288"/>
            <a:ext cx="2899458" cy="1322961"/>
            <a:chOff x="-200660" y="503583"/>
            <a:chExt cx="12192000" cy="8883907"/>
          </a:xfrm>
          <a:solidFill>
            <a:schemeClr val="tx2">
              <a:lumMod val="25000"/>
            </a:schemeClr>
          </a:solidFill>
        </p:grpSpPr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6BD65CBD-C2F1-4F28-BD57-33A678944B3D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26240291-AB3A-4535-95B1-8DA75820BA3E}"/>
                </a:ext>
              </a:extLst>
            </p:cNvPr>
            <p:cNvSpPr txBox="1"/>
            <p:nvPr/>
          </p:nvSpPr>
          <p:spPr>
            <a:xfrm>
              <a:off x="226560" y="1426661"/>
              <a:ext cx="10670133" cy="7960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Sponsoren in der Fußzeile platzieren. Der Hintergrund ist hier weiß.</a:t>
              </a:r>
            </a:p>
          </p:txBody>
        </p:sp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38B53C01-244D-4C50-9DCD-16073E757867}"/>
              </a:ext>
            </a:extLst>
          </p:cNvPr>
          <p:cNvGrpSpPr/>
          <p:nvPr/>
        </p:nvGrpSpPr>
        <p:grpSpPr>
          <a:xfrm>
            <a:off x="-3048000" y="1"/>
            <a:ext cx="2899458" cy="676106"/>
            <a:chOff x="-200660" y="503583"/>
            <a:chExt cx="12192000" cy="6858000"/>
          </a:xfrm>
          <a:solidFill>
            <a:schemeClr val="tx2">
              <a:lumMod val="25000"/>
            </a:schemeClr>
          </a:solidFill>
        </p:grpSpPr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9DB1DD4B-4BD8-4F68-9577-55405BDB996E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6011255-3907-4C8E-BD77-6169064106E8}"/>
                </a:ext>
              </a:extLst>
            </p:cNvPr>
            <p:cNvSpPr txBox="1"/>
            <p:nvPr/>
          </p:nvSpPr>
          <p:spPr>
            <a:xfrm>
              <a:off x="226560" y="1426658"/>
              <a:ext cx="10670133" cy="2456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1500" b="1" dirty="0">
                  <a:solidFill>
                    <a:schemeClr val="bg1"/>
                  </a:solidFill>
                </a:rPr>
                <a:t>Lösche die graue Box und platziere dein Vereinslogo.</a:t>
              </a:r>
            </a:p>
          </p:txBody>
        </p:sp>
      </p:grpSp>
      <p:sp>
        <p:nvSpPr>
          <p:cNvPr id="60" name="Titelplatzhalter 1">
            <a:extLst>
              <a:ext uri="{FF2B5EF4-FFF2-40B4-BE49-F238E27FC236}">
                <a16:creationId xmlns:a16="http://schemas.microsoft.com/office/drawing/2014/main" id="{3147C446-304F-475B-8967-A9C831064DD3}"/>
              </a:ext>
            </a:extLst>
          </p:cNvPr>
          <p:cNvSpPr txBox="1">
            <a:spLocks/>
          </p:cNvSpPr>
          <p:nvPr/>
        </p:nvSpPr>
        <p:spPr>
          <a:xfrm>
            <a:off x="4127381" y="4244420"/>
            <a:ext cx="1620963" cy="172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42550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e-AT" sz="10800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3769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SPORTUNION Blau">
      <a:dk1>
        <a:srgbClr val="036B8F"/>
      </a:dk1>
      <a:lt1>
        <a:srgbClr val="FFFFFF"/>
      </a:lt1>
      <a:dk2>
        <a:srgbClr val="F2F2F2"/>
      </a:dk2>
      <a:lt2>
        <a:srgbClr val="FFFFFF"/>
      </a:lt2>
      <a:accent1>
        <a:srgbClr val="036B8F"/>
      </a:accent1>
      <a:accent2>
        <a:srgbClr val="034860"/>
      </a:accent2>
      <a:accent3>
        <a:srgbClr val="8DA114"/>
      </a:accent3>
      <a:accent4>
        <a:srgbClr val="F0972E"/>
      </a:accent4>
      <a:accent5>
        <a:srgbClr val="E97139"/>
      </a:accent5>
      <a:accent6>
        <a:srgbClr val="E33539"/>
      </a:accent6>
      <a:hlink>
        <a:srgbClr val="036B8F"/>
      </a:hlink>
      <a:folHlink>
        <a:srgbClr val="036B8F"/>
      </a:folHlink>
    </a:clrScheme>
    <a:fontScheme name="SPORTUNION">
      <a:majorFont>
        <a:latin typeface="Barlow 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0129_SPORTUNION-Plakat-blau.potx" id="{2FFAB28B-CCE0-4B3D-B9F3-3F9491F75D0A}" vid="{F5057261-93ED-4249-9F45-373BEA684E6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20190130_SPORTUNION-Plakat-blau</Template>
  <TotalTime>0</TotalTime>
  <Words>1036</Words>
  <Application>Microsoft Office PowerPoint</Application>
  <PresentationFormat>Benutzerdefiniert</PresentationFormat>
  <Paragraphs>137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Barlow</vt:lpstr>
      <vt:lpstr>Arial</vt:lpstr>
      <vt:lpstr>Wingdings</vt:lpstr>
      <vt:lpstr>Barlow Bold</vt:lpstr>
      <vt:lpstr>Barlow Light</vt:lpstr>
      <vt:lpstr>Courier New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Ines Rapposch</dc:creator>
  <cp:lastModifiedBy>Ines Rapposch</cp:lastModifiedBy>
  <cp:revision>2</cp:revision>
  <dcterms:created xsi:type="dcterms:W3CDTF">2019-10-30T13:42:22Z</dcterms:created>
  <dcterms:modified xsi:type="dcterms:W3CDTF">2021-02-15T13:10:15Z</dcterms:modified>
</cp:coreProperties>
</file>